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1" r:id="rId1"/>
  </p:sldMasterIdLst>
  <p:notesMasterIdLst>
    <p:notesMasterId r:id="rId85"/>
  </p:notesMasterIdLst>
  <p:sldIdLst>
    <p:sldId id="309" r:id="rId2"/>
    <p:sldId id="257" r:id="rId3"/>
    <p:sldId id="259" r:id="rId4"/>
    <p:sldId id="458" r:id="rId5"/>
    <p:sldId id="310" r:id="rId6"/>
    <p:sldId id="311" r:id="rId7"/>
    <p:sldId id="388" r:id="rId8"/>
    <p:sldId id="312" r:id="rId9"/>
    <p:sldId id="399" r:id="rId10"/>
    <p:sldId id="314" r:id="rId11"/>
    <p:sldId id="398" r:id="rId12"/>
    <p:sldId id="389" r:id="rId13"/>
    <p:sldId id="459" r:id="rId14"/>
    <p:sldId id="408" r:id="rId15"/>
    <p:sldId id="450" r:id="rId16"/>
    <p:sldId id="449" r:id="rId17"/>
    <p:sldId id="447" r:id="rId18"/>
    <p:sldId id="448" r:id="rId19"/>
    <p:sldId id="410" r:id="rId20"/>
    <p:sldId id="409" r:id="rId21"/>
    <p:sldId id="403" r:id="rId22"/>
    <p:sldId id="467" r:id="rId23"/>
    <p:sldId id="454" r:id="rId24"/>
    <p:sldId id="455" r:id="rId25"/>
    <p:sldId id="456" r:id="rId26"/>
    <p:sldId id="402" r:id="rId27"/>
    <p:sldId id="401" r:id="rId28"/>
    <p:sldId id="416" r:id="rId29"/>
    <p:sldId id="414" r:id="rId30"/>
    <p:sldId id="417" r:id="rId31"/>
    <p:sldId id="418" r:id="rId32"/>
    <p:sldId id="419" r:id="rId33"/>
    <p:sldId id="420" r:id="rId34"/>
    <p:sldId id="422" r:id="rId35"/>
    <p:sldId id="421" r:id="rId36"/>
    <p:sldId id="457" r:id="rId37"/>
    <p:sldId id="313" r:id="rId38"/>
    <p:sldId id="279" r:id="rId39"/>
    <p:sldId id="356" r:id="rId40"/>
    <p:sldId id="425" r:id="rId41"/>
    <p:sldId id="426" r:id="rId42"/>
    <p:sldId id="428" r:id="rId43"/>
    <p:sldId id="427" r:id="rId44"/>
    <p:sldId id="465" r:id="rId45"/>
    <p:sldId id="429" r:id="rId46"/>
    <p:sldId id="430" r:id="rId47"/>
    <p:sldId id="431" r:id="rId48"/>
    <p:sldId id="432" r:id="rId49"/>
    <p:sldId id="424" r:id="rId50"/>
    <p:sldId id="435" r:id="rId51"/>
    <p:sldId id="437" r:id="rId52"/>
    <p:sldId id="461" r:id="rId53"/>
    <p:sldId id="434" r:id="rId54"/>
    <p:sldId id="423" r:id="rId55"/>
    <p:sldId id="436" r:id="rId56"/>
    <p:sldId id="377" r:id="rId57"/>
    <p:sldId id="362" r:id="rId58"/>
    <p:sldId id="439" r:id="rId59"/>
    <p:sldId id="433" r:id="rId60"/>
    <p:sldId id="440" r:id="rId61"/>
    <p:sldId id="411" r:id="rId62"/>
    <p:sldId id="462" r:id="rId63"/>
    <p:sldId id="463" r:id="rId64"/>
    <p:sldId id="441" r:id="rId65"/>
    <p:sldId id="283" r:id="rId66"/>
    <p:sldId id="464" r:id="rId67"/>
    <p:sldId id="281" r:id="rId68"/>
    <p:sldId id="444" r:id="rId69"/>
    <p:sldId id="355" r:id="rId70"/>
    <p:sldId id="396" r:id="rId71"/>
    <p:sldId id="443" r:id="rId72"/>
    <p:sldId id="442" r:id="rId73"/>
    <p:sldId id="285" r:id="rId74"/>
    <p:sldId id="445" r:id="rId75"/>
    <p:sldId id="386" r:id="rId76"/>
    <p:sldId id="446" r:id="rId77"/>
    <p:sldId id="460" r:id="rId78"/>
    <p:sldId id="361" r:id="rId79"/>
    <p:sldId id="469" r:id="rId80"/>
    <p:sldId id="470" r:id="rId81"/>
    <p:sldId id="452" r:id="rId82"/>
    <p:sldId id="451" r:id="rId83"/>
    <p:sldId id="453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y Hakkinen" initials="HH" lastIdx="2" clrIdx="0">
    <p:extLst>
      <p:ext uri="{19B8F6BF-5375-455C-9EA6-DF929625EA0E}">
        <p15:presenceInfo xmlns:p15="http://schemas.microsoft.com/office/powerpoint/2012/main" userId="S::henry.hakkinen@ioz.ac.uk::a7e2a89b-4d5f-4a43-925f-fc8354cbe3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DADA"/>
    <a:srgbClr val="00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DC5DD-AC39-4D5E-91C8-3A12A0986B50}" v="4" dt="2026-02-04T14:08:49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93" autoAdjust="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Hakkinen" userId="a7e2a89b-4d5f-4a43-925f-fc8354cbe367" providerId="ADAL" clId="{39ED4BEA-E726-489D-A6BD-E5F03CA524E8}"/>
    <pc:docChg chg="undo redo custSel addSld delSld modSld sldOrd">
      <pc:chgData name="Henry Hakkinen" userId="a7e2a89b-4d5f-4a43-925f-fc8354cbe367" providerId="ADAL" clId="{39ED4BEA-E726-489D-A6BD-E5F03CA524E8}" dt="2026-01-29T15:49:32.512" v="10297" actId="20577"/>
      <pc:docMkLst>
        <pc:docMk/>
      </pc:docMkLst>
      <pc:sldChg chg="addSp delSp modSp mod">
        <pc:chgData name="Henry Hakkinen" userId="a7e2a89b-4d5f-4a43-925f-fc8354cbe367" providerId="ADAL" clId="{39ED4BEA-E726-489D-A6BD-E5F03CA524E8}" dt="2026-01-29T10:40:34.006" v="6826" actId="14100"/>
        <pc:sldMkLst>
          <pc:docMk/>
          <pc:sldMk cId="2782975857" sldId="259"/>
        </pc:sldMkLst>
        <pc:spChg chg="mod">
          <ac:chgData name="Henry Hakkinen" userId="a7e2a89b-4d5f-4a43-925f-fc8354cbe367" providerId="ADAL" clId="{39ED4BEA-E726-489D-A6BD-E5F03CA524E8}" dt="2026-01-29T10:40:34.006" v="6826" actId="14100"/>
          <ac:spMkLst>
            <pc:docMk/>
            <pc:sldMk cId="2782975857" sldId="259"/>
            <ac:spMk id="17" creationId="{19556854-2C40-4A2D-BEB2-70BD174FA588}"/>
          </ac:spMkLst>
        </pc:spChg>
        <pc:picChg chg="mod">
          <ac:chgData name="Henry Hakkinen" userId="a7e2a89b-4d5f-4a43-925f-fc8354cbe367" providerId="ADAL" clId="{39ED4BEA-E726-489D-A6BD-E5F03CA524E8}" dt="2026-01-27T16:27:31.069" v="1696" actId="1076"/>
          <ac:picMkLst>
            <pc:docMk/>
            <pc:sldMk cId="2782975857" sldId="259"/>
            <ac:picMk id="12" creationId="{9A3F2BEE-26CD-4871-B956-E030C5009969}"/>
          </ac:picMkLst>
        </pc:picChg>
      </pc:sldChg>
      <pc:sldChg chg="modSp mod">
        <pc:chgData name="Henry Hakkinen" userId="a7e2a89b-4d5f-4a43-925f-fc8354cbe367" providerId="ADAL" clId="{39ED4BEA-E726-489D-A6BD-E5F03CA524E8}" dt="2026-01-28T17:07:25.991" v="6578" actId="20577"/>
        <pc:sldMkLst>
          <pc:docMk/>
          <pc:sldMk cId="256110602" sldId="279"/>
        </pc:sldMkLst>
        <pc:spChg chg="mod">
          <ac:chgData name="Henry Hakkinen" userId="a7e2a89b-4d5f-4a43-925f-fc8354cbe367" providerId="ADAL" clId="{39ED4BEA-E726-489D-A6BD-E5F03CA524E8}" dt="2026-01-28T17:07:25.991" v="6578" actId="20577"/>
          <ac:spMkLst>
            <pc:docMk/>
            <pc:sldMk cId="256110602" sldId="279"/>
            <ac:spMk id="3" creationId="{14C57798-BD82-0493-6ADD-A52C9420F387}"/>
          </ac:spMkLst>
        </pc:spChg>
      </pc:sldChg>
      <pc:sldChg chg="modSp mod ord modNotesTx">
        <pc:chgData name="Henry Hakkinen" userId="a7e2a89b-4d5f-4a43-925f-fc8354cbe367" providerId="ADAL" clId="{39ED4BEA-E726-489D-A6BD-E5F03CA524E8}" dt="2026-01-29T15:21:24.488" v="9593" actId="20577"/>
        <pc:sldMkLst>
          <pc:docMk/>
          <pc:sldMk cId="1133137401" sldId="281"/>
        </pc:sldMkLst>
        <pc:spChg chg="mod">
          <ac:chgData name="Henry Hakkinen" userId="a7e2a89b-4d5f-4a43-925f-fc8354cbe367" providerId="ADAL" clId="{39ED4BEA-E726-489D-A6BD-E5F03CA524E8}" dt="2026-01-27T11:33:29.228" v="1232" actId="20577"/>
          <ac:spMkLst>
            <pc:docMk/>
            <pc:sldMk cId="1133137401" sldId="281"/>
            <ac:spMk id="3" creationId="{43000BA4-4B61-A9DD-B07B-015A4A4129A2}"/>
          </ac:spMkLst>
        </pc:spChg>
      </pc:sldChg>
      <pc:sldChg chg="modSp mod modAnim">
        <pc:chgData name="Henry Hakkinen" userId="a7e2a89b-4d5f-4a43-925f-fc8354cbe367" providerId="ADAL" clId="{39ED4BEA-E726-489D-A6BD-E5F03CA524E8}" dt="2026-01-27T11:32:02.465" v="1141" actId="20577"/>
        <pc:sldMkLst>
          <pc:docMk/>
          <pc:sldMk cId="4025904377" sldId="283"/>
        </pc:sldMkLst>
        <pc:spChg chg="mod">
          <ac:chgData name="Henry Hakkinen" userId="a7e2a89b-4d5f-4a43-925f-fc8354cbe367" providerId="ADAL" clId="{39ED4BEA-E726-489D-A6BD-E5F03CA524E8}" dt="2026-01-27T11:28:33.428" v="910" actId="20577"/>
          <ac:spMkLst>
            <pc:docMk/>
            <pc:sldMk cId="4025904377" sldId="283"/>
            <ac:spMk id="2" creationId="{410BE5AD-8861-FA4B-2C8A-B666AA47CF6E}"/>
          </ac:spMkLst>
        </pc:spChg>
        <pc:spChg chg="mod">
          <ac:chgData name="Henry Hakkinen" userId="a7e2a89b-4d5f-4a43-925f-fc8354cbe367" providerId="ADAL" clId="{39ED4BEA-E726-489D-A6BD-E5F03CA524E8}" dt="2026-01-27T11:32:02.465" v="1141" actId="20577"/>
          <ac:spMkLst>
            <pc:docMk/>
            <pc:sldMk cId="4025904377" sldId="283"/>
            <ac:spMk id="3" creationId="{E08CA7C1-E89F-3E90-9AF1-1A9B270F28BC}"/>
          </ac:spMkLst>
        </pc:spChg>
      </pc:sldChg>
      <pc:sldChg chg="modSp mod">
        <pc:chgData name="Henry Hakkinen" userId="a7e2a89b-4d5f-4a43-925f-fc8354cbe367" providerId="ADAL" clId="{39ED4BEA-E726-489D-A6BD-E5F03CA524E8}" dt="2026-01-29T15:43:40.551" v="10205" actId="20577"/>
        <pc:sldMkLst>
          <pc:docMk/>
          <pc:sldMk cId="3814422268" sldId="285"/>
        </pc:sldMkLst>
        <pc:spChg chg="mod">
          <ac:chgData name="Henry Hakkinen" userId="a7e2a89b-4d5f-4a43-925f-fc8354cbe367" providerId="ADAL" clId="{39ED4BEA-E726-489D-A6BD-E5F03CA524E8}" dt="2026-01-29T15:43:40.551" v="10205" actId="20577"/>
          <ac:spMkLst>
            <pc:docMk/>
            <pc:sldMk cId="3814422268" sldId="285"/>
            <ac:spMk id="2" creationId="{82C8B194-54A7-B6C2-2341-879FC7AE66B9}"/>
          </ac:spMkLst>
        </pc:spChg>
      </pc:sldChg>
      <pc:sldChg chg="modSp mod">
        <pc:chgData name="Henry Hakkinen" userId="a7e2a89b-4d5f-4a43-925f-fc8354cbe367" providerId="ADAL" clId="{39ED4BEA-E726-489D-A6BD-E5F03CA524E8}" dt="2026-01-29T10:39:07.582" v="6823" actId="20577"/>
        <pc:sldMkLst>
          <pc:docMk/>
          <pc:sldMk cId="1067258822" sldId="309"/>
        </pc:sldMkLst>
        <pc:spChg chg="mod">
          <ac:chgData name="Henry Hakkinen" userId="a7e2a89b-4d5f-4a43-925f-fc8354cbe367" providerId="ADAL" clId="{39ED4BEA-E726-489D-A6BD-E5F03CA524E8}" dt="2026-01-27T16:25:48.899" v="1623" actId="20577"/>
          <ac:spMkLst>
            <pc:docMk/>
            <pc:sldMk cId="1067258822" sldId="309"/>
            <ac:spMk id="2" creationId="{C82D4F23-36E9-4753-92A2-5BF9499CA14B}"/>
          </ac:spMkLst>
        </pc:spChg>
        <pc:spChg chg="mod">
          <ac:chgData name="Henry Hakkinen" userId="a7e2a89b-4d5f-4a43-925f-fc8354cbe367" providerId="ADAL" clId="{39ED4BEA-E726-489D-A6BD-E5F03CA524E8}" dt="2026-01-29T10:39:07.582" v="6823" actId="20577"/>
          <ac:spMkLst>
            <pc:docMk/>
            <pc:sldMk cId="1067258822" sldId="309"/>
            <ac:spMk id="3" creationId="{42E4A449-994D-4283-B194-AE735A5920D1}"/>
          </ac:spMkLst>
        </pc:spChg>
      </pc:sldChg>
      <pc:sldChg chg="modSp mod ord modAnim">
        <pc:chgData name="Henry Hakkinen" userId="a7e2a89b-4d5f-4a43-925f-fc8354cbe367" providerId="ADAL" clId="{39ED4BEA-E726-489D-A6BD-E5F03CA524E8}" dt="2026-01-29T10:16:41.793" v="6815"/>
        <pc:sldMkLst>
          <pc:docMk/>
          <pc:sldMk cId="3822016302" sldId="310"/>
        </pc:sldMkLst>
        <pc:spChg chg="mod">
          <ac:chgData name="Henry Hakkinen" userId="a7e2a89b-4d5f-4a43-925f-fc8354cbe367" providerId="ADAL" clId="{39ED4BEA-E726-489D-A6BD-E5F03CA524E8}" dt="2026-01-27T11:47:27.232" v="1561" actId="14100"/>
          <ac:spMkLst>
            <pc:docMk/>
            <pc:sldMk cId="3822016302" sldId="310"/>
            <ac:spMk id="3" creationId="{5B1AD03A-5864-96FC-9D45-6EF0F8243664}"/>
          </ac:spMkLst>
        </pc:spChg>
      </pc:sldChg>
      <pc:sldChg chg="addSp delSp modSp mod setBg modAnim setClrOvrMap">
        <pc:chgData name="Henry Hakkinen" userId="a7e2a89b-4d5f-4a43-925f-fc8354cbe367" providerId="ADAL" clId="{39ED4BEA-E726-489D-A6BD-E5F03CA524E8}" dt="2026-01-29T11:01:07.350" v="7039" actId="1076"/>
        <pc:sldMkLst>
          <pc:docMk/>
          <pc:sldMk cId="3153033792" sldId="312"/>
        </pc:sldMkLst>
        <pc:spChg chg="mod">
          <ac:chgData name="Henry Hakkinen" userId="a7e2a89b-4d5f-4a43-925f-fc8354cbe367" providerId="ADAL" clId="{39ED4BEA-E726-489D-A6BD-E5F03CA524E8}" dt="2026-01-27T16:47:41.318" v="2002" actId="1076"/>
          <ac:spMkLst>
            <pc:docMk/>
            <pc:sldMk cId="3153033792" sldId="312"/>
            <ac:spMk id="2" creationId="{BFAEE795-261A-6397-04C4-FEC3A27974F5}"/>
          </ac:spMkLst>
        </pc:spChg>
        <pc:spChg chg="mod">
          <ac:chgData name="Henry Hakkinen" userId="a7e2a89b-4d5f-4a43-925f-fc8354cbe367" providerId="ADAL" clId="{39ED4BEA-E726-489D-A6BD-E5F03CA524E8}" dt="2026-01-29T11:00:54.066" v="7033" actId="20577"/>
          <ac:spMkLst>
            <pc:docMk/>
            <pc:sldMk cId="3153033792" sldId="312"/>
            <ac:spMk id="3" creationId="{A75E679E-383E-79A9-495A-25445BCDC103}"/>
          </ac:spMkLst>
        </pc:spChg>
        <pc:spChg chg="add">
          <ac:chgData name="Henry Hakkinen" userId="a7e2a89b-4d5f-4a43-925f-fc8354cbe367" providerId="ADAL" clId="{39ED4BEA-E726-489D-A6BD-E5F03CA524E8}" dt="2026-01-27T16:36:11.219" v="1732" actId="26606"/>
          <ac:spMkLst>
            <pc:docMk/>
            <pc:sldMk cId="3153033792" sldId="312"/>
            <ac:spMk id="3079" creationId="{95CB840F-8E41-4CA5-B79B-25CC80AD234A}"/>
          </ac:spMkLst>
        </pc:spChg>
        <pc:picChg chg="add mod">
          <ac:chgData name="Henry Hakkinen" userId="a7e2a89b-4d5f-4a43-925f-fc8354cbe367" providerId="ADAL" clId="{39ED4BEA-E726-489D-A6BD-E5F03CA524E8}" dt="2026-01-29T11:01:04.990" v="7038" actId="1076"/>
          <ac:picMkLst>
            <pc:docMk/>
            <pc:sldMk cId="3153033792" sldId="312"/>
            <ac:picMk id="5" creationId="{C767979A-06F3-FDAC-2A44-C0F51A19B7D3}"/>
          </ac:picMkLst>
        </pc:picChg>
      </pc:sldChg>
      <pc:sldChg chg="modSp">
        <pc:chgData name="Henry Hakkinen" userId="a7e2a89b-4d5f-4a43-925f-fc8354cbe367" providerId="ADAL" clId="{39ED4BEA-E726-489D-A6BD-E5F03CA524E8}" dt="2026-01-28T17:07:34.139" v="6584" actId="20577"/>
        <pc:sldMkLst>
          <pc:docMk/>
          <pc:sldMk cId="3780035912" sldId="313"/>
        </pc:sldMkLst>
        <pc:spChg chg="mod">
          <ac:chgData name="Henry Hakkinen" userId="a7e2a89b-4d5f-4a43-925f-fc8354cbe367" providerId="ADAL" clId="{39ED4BEA-E726-489D-A6BD-E5F03CA524E8}" dt="2026-01-28T17:07:34.139" v="6584" actId="20577"/>
          <ac:spMkLst>
            <pc:docMk/>
            <pc:sldMk cId="3780035912" sldId="313"/>
            <ac:spMk id="3" creationId="{E86B5746-B4A3-CB9C-3F2D-19233509DD7B}"/>
          </ac:spMkLst>
        </pc:spChg>
      </pc:sldChg>
      <pc:sldChg chg="delSp modSp mod modAnim">
        <pc:chgData name="Henry Hakkinen" userId="a7e2a89b-4d5f-4a43-925f-fc8354cbe367" providerId="ADAL" clId="{39ED4BEA-E726-489D-A6BD-E5F03CA524E8}" dt="2026-01-28T15:59:38.653" v="4080" actId="20577"/>
        <pc:sldMkLst>
          <pc:docMk/>
          <pc:sldMk cId="2025927120" sldId="314"/>
        </pc:sldMkLst>
        <pc:spChg chg="mod">
          <ac:chgData name="Henry Hakkinen" userId="a7e2a89b-4d5f-4a43-925f-fc8354cbe367" providerId="ADAL" clId="{39ED4BEA-E726-489D-A6BD-E5F03CA524E8}" dt="2026-01-28T15:59:38.653" v="4080" actId="20577"/>
          <ac:spMkLst>
            <pc:docMk/>
            <pc:sldMk cId="2025927120" sldId="314"/>
            <ac:spMk id="3" creationId="{444BA650-68B9-AF72-9E31-BF3DD326EA98}"/>
          </ac:spMkLst>
        </pc:spChg>
      </pc:sldChg>
      <pc:sldChg chg="ord">
        <pc:chgData name="Henry Hakkinen" userId="a7e2a89b-4d5f-4a43-925f-fc8354cbe367" providerId="ADAL" clId="{39ED4BEA-E726-489D-A6BD-E5F03CA524E8}" dt="2026-01-27T11:41:43.096" v="1338"/>
        <pc:sldMkLst>
          <pc:docMk/>
          <pc:sldMk cId="3525443312" sldId="355"/>
        </pc:sldMkLst>
      </pc:sldChg>
      <pc:sldChg chg="ord">
        <pc:chgData name="Henry Hakkinen" userId="a7e2a89b-4d5f-4a43-925f-fc8354cbe367" providerId="ADAL" clId="{39ED4BEA-E726-489D-A6BD-E5F03CA524E8}" dt="2026-01-29T14:41:08.199" v="8562"/>
        <pc:sldMkLst>
          <pc:docMk/>
          <pc:sldMk cId="2637416749" sldId="356"/>
        </pc:sldMkLst>
      </pc:sldChg>
      <pc:sldChg chg="modSp mod">
        <pc:chgData name="Henry Hakkinen" userId="a7e2a89b-4d5f-4a43-925f-fc8354cbe367" providerId="ADAL" clId="{39ED4BEA-E726-489D-A6BD-E5F03CA524E8}" dt="2026-01-29T14:09:58.207" v="8177" actId="20577"/>
        <pc:sldMkLst>
          <pc:docMk/>
          <pc:sldMk cId="980918282" sldId="362"/>
        </pc:sldMkLst>
        <pc:spChg chg="mod">
          <ac:chgData name="Henry Hakkinen" userId="a7e2a89b-4d5f-4a43-925f-fc8354cbe367" providerId="ADAL" clId="{39ED4BEA-E726-489D-A6BD-E5F03CA524E8}" dt="2026-01-29T14:09:58.207" v="8177" actId="20577"/>
          <ac:spMkLst>
            <pc:docMk/>
            <pc:sldMk cId="980918282" sldId="362"/>
            <ac:spMk id="2" creationId="{BCE9187C-6102-47E6-F94F-2A2820DACCCD}"/>
          </ac:spMkLst>
        </pc:spChg>
      </pc:sldChg>
      <pc:sldChg chg="modSp mod ord">
        <pc:chgData name="Henry Hakkinen" userId="a7e2a89b-4d5f-4a43-925f-fc8354cbe367" providerId="ADAL" clId="{39ED4BEA-E726-489D-A6BD-E5F03CA524E8}" dt="2026-01-29T14:27:45.490" v="8559" actId="20577"/>
        <pc:sldMkLst>
          <pc:docMk/>
          <pc:sldMk cId="3680136132" sldId="377"/>
        </pc:sldMkLst>
        <pc:spChg chg="mod">
          <ac:chgData name="Henry Hakkinen" userId="a7e2a89b-4d5f-4a43-925f-fc8354cbe367" providerId="ADAL" clId="{39ED4BEA-E726-489D-A6BD-E5F03CA524E8}" dt="2026-01-29T14:09:40.285" v="8175" actId="20577"/>
          <ac:spMkLst>
            <pc:docMk/>
            <pc:sldMk cId="3680136132" sldId="377"/>
            <ac:spMk id="2" creationId="{D87FD569-3B73-D4DE-884E-85971265F8C9}"/>
          </ac:spMkLst>
        </pc:spChg>
        <pc:spChg chg="mod">
          <ac:chgData name="Henry Hakkinen" userId="a7e2a89b-4d5f-4a43-925f-fc8354cbe367" providerId="ADAL" clId="{39ED4BEA-E726-489D-A6BD-E5F03CA524E8}" dt="2026-01-29T14:27:45.490" v="8559" actId="20577"/>
          <ac:spMkLst>
            <pc:docMk/>
            <pc:sldMk cId="3680136132" sldId="377"/>
            <ac:spMk id="3" creationId="{00339E3A-73AF-A209-48FB-CC6F864554B4}"/>
          </ac:spMkLst>
        </pc:spChg>
      </pc:sldChg>
      <pc:sldChg chg="addSp delSp modSp mod modNotesTx">
        <pc:chgData name="Henry Hakkinen" userId="a7e2a89b-4d5f-4a43-925f-fc8354cbe367" providerId="ADAL" clId="{39ED4BEA-E726-489D-A6BD-E5F03CA524E8}" dt="2026-01-27T16:45:21.818" v="1995" actId="478"/>
        <pc:sldMkLst>
          <pc:docMk/>
          <pc:sldMk cId="2463197258" sldId="388"/>
        </pc:sldMkLst>
        <pc:picChg chg="add mod">
          <ac:chgData name="Henry Hakkinen" userId="a7e2a89b-4d5f-4a43-925f-fc8354cbe367" providerId="ADAL" clId="{39ED4BEA-E726-489D-A6BD-E5F03CA524E8}" dt="2026-01-27T16:45:20.172" v="1994" actId="1076"/>
          <ac:picMkLst>
            <pc:docMk/>
            <pc:sldMk cId="2463197258" sldId="388"/>
            <ac:picMk id="6146" creationId="{01DC7A36-53F5-1E42-C2B8-1003F8B52F4D}"/>
          </ac:picMkLst>
        </pc:picChg>
      </pc:sldChg>
      <pc:sldChg chg="modSp mod ord">
        <pc:chgData name="Henry Hakkinen" userId="a7e2a89b-4d5f-4a43-925f-fc8354cbe367" providerId="ADAL" clId="{39ED4BEA-E726-489D-A6BD-E5F03CA524E8}" dt="2026-01-29T15:44:57.458" v="10212" actId="20577"/>
        <pc:sldMkLst>
          <pc:docMk/>
          <pc:sldMk cId="2633783443" sldId="396"/>
        </pc:sldMkLst>
        <pc:spChg chg="mod">
          <ac:chgData name="Henry Hakkinen" userId="a7e2a89b-4d5f-4a43-925f-fc8354cbe367" providerId="ADAL" clId="{39ED4BEA-E726-489D-A6BD-E5F03CA524E8}" dt="2026-01-29T15:44:57.458" v="10212" actId="20577"/>
          <ac:spMkLst>
            <pc:docMk/>
            <pc:sldMk cId="2633783443" sldId="396"/>
            <ac:spMk id="7" creationId="{397388DF-C049-8E7C-C43F-C5D3543BB2AD}"/>
          </ac:spMkLst>
        </pc:spChg>
      </pc:sldChg>
      <pc:sldChg chg="modSp">
        <pc:chgData name="Henry Hakkinen" userId="a7e2a89b-4d5f-4a43-925f-fc8354cbe367" providerId="ADAL" clId="{39ED4BEA-E726-489D-A6BD-E5F03CA524E8}" dt="2026-01-27T16:44:12.304" v="1988" actId="255"/>
        <pc:sldMkLst>
          <pc:docMk/>
          <pc:sldMk cId="4124655116" sldId="398"/>
        </pc:sldMkLst>
        <pc:spChg chg="mod">
          <ac:chgData name="Henry Hakkinen" userId="a7e2a89b-4d5f-4a43-925f-fc8354cbe367" providerId="ADAL" clId="{39ED4BEA-E726-489D-A6BD-E5F03CA524E8}" dt="2026-01-27T16:44:12.304" v="1988" actId="255"/>
          <ac:spMkLst>
            <pc:docMk/>
            <pc:sldMk cId="4124655116" sldId="398"/>
            <ac:spMk id="3" creationId="{722FE609-C55E-AA9C-034C-79D2346290EF}"/>
          </ac:spMkLst>
        </pc:spChg>
      </pc:sldChg>
      <pc:sldChg chg="addSp modSp mod setBg modAnim">
        <pc:chgData name="Henry Hakkinen" userId="a7e2a89b-4d5f-4a43-925f-fc8354cbe367" providerId="ADAL" clId="{39ED4BEA-E726-489D-A6BD-E5F03CA524E8}" dt="2026-01-28T15:58:16.699" v="3980" actId="20577"/>
        <pc:sldMkLst>
          <pc:docMk/>
          <pc:sldMk cId="1113033993" sldId="399"/>
        </pc:sldMkLst>
        <pc:spChg chg="mod">
          <ac:chgData name="Henry Hakkinen" userId="a7e2a89b-4d5f-4a43-925f-fc8354cbe367" providerId="ADAL" clId="{39ED4BEA-E726-489D-A6BD-E5F03CA524E8}" dt="2026-01-28T14:47:28.906" v="2006" actId="26606"/>
          <ac:spMkLst>
            <pc:docMk/>
            <pc:sldMk cId="1113033993" sldId="399"/>
            <ac:spMk id="2" creationId="{42CDFCAE-0B88-72D3-EC77-BF809133E58E}"/>
          </ac:spMkLst>
        </pc:spChg>
        <pc:spChg chg="mod">
          <ac:chgData name="Henry Hakkinen" userId="a7e2a89b-4d5f-4a43-925f-fc8354cbe367" providerId="ADAL" clId="{39ED4BEA-E726-489D-A6BD-E5F03CA524E8}" dt="2026-01-28T15:58:16.699" v="3980" actId="20577"/>
          <ac:spMkLst>
            <pc:docMk/>
            <pc:sldMk cId="1113033993" sldId="399"/>
            <ac:spMk id="3" creationId="{63EAA2CB-7C2C-D558-6F42-7C671A57B466}"/>
          </ac:spMkLst>
        </pc:spChg>
        <pc:picChg chg="mod ord">
          <ac:chgData name="Henry Hakkinen" userId="a7e2a89b-4d5f-4a43-925f-fc8354cbe367" providerId="ADAL" clId="{39ED4BEA-E726-489D-A6BD-E5F03CA524E8}" dt="2026-01-28T14:47:28.906" v="2006" actId="26606"/>
          <ac:picMkLst>
            <pc:docMk/>
            <pc:sldMk cId="1113033993" sldId="399"/>
            <ac:picMk id="7" creationId="{692EA502-493B-845B-4240-06B3C5E8F853}"/>
          </ac:picMkLst>
        </pc:picChg>
        <pc:picChg chg="add">
          <ac:chgData name="Henry Hakkinen" userId="a7e2a89b-4d5f-4a43-925f-fc8354cbe367" providerId="ADAL" clId="{39ED4BEA-E726-489D-A6BD-E5F03CA524E8}" dt="2026-01-28T14:47:28.906" v="2006" actId="26606"/>
          <ac:picMkLst>
            <pc:docMk/>
            <pc:sldMk cId="1113033993" sldId="399"/>
            <ac:picMk id="12" creationId="{C115FFBB-C8EA-4BA2-A5DD-FE37795051B2}"/>
          </ac:picMkLst>
        </pc:picChg>
      </pc:sldChg>
      <pc:sldChg chg="modSp mod">
        <pc:chgData name="Henry Hakkinen" userId="a7e2a89b-4d5f-4a43-925f-fc8354cbe367" providerId="ADAL" clId="{39ED4BEA-E726-489D-A6BD-E5F03CA524E8}" dt="2026-01-29T12:10:14.068" v="7211" actId="20577"/>
        <pc:sldMkLst>
          <pc:docMk/>
          <pc:sldMk cId="1028513403" sldId="402"/>
        </pc:sldMkLst>
        <pc:spChg chg="mod">
          <ac:chgData name="Henry Hakkinen" userId="a7e2a89b-4d5f-4a43-925f-fc8354cbe367" providerId="ADAL" clId="{39ED4BEA-E726-489D-A6BD-E5F03CA524E8}" dt="2026-01-29T12:10:14.068" v="7211" actId="20577"/>
          <ac:spMkLst>
            <pc:docMk/>
            <pc:sldMk cId="1028513403" sldId="402"/>
            <ac:spMk id="2" creationId="{1FFFED93-CC08-7B26-A588-AA9E637B7357}"/>
          </ac:spMkLst>
        </pc:spChg>
      </pc:sldChg>
      <pc:sldChg chg="addSp modSp mod">
        <pc:chgData name="Henry Hakkinen" userId="a7e2a89b-4d5f-4a43-925f-fc8354cbe367" providerId="ADAL" clId="{39ED4BEA-E726-489D-A6BD-E5F03CA524E8}" dt="2026-01-28T16:19:15.435" v="4237" actId="20577"/>
        <pc:sldMkLst>
          <pc:docMk/>
          <pc:sldMk cId="2495705655" sldId="403"/>
        </pc:sldMkLst>
        <pc:spChg chg="mod">
          <ac:chgData name="Henry Hakkinen" userId="a7e2a89b-4d5f-4a43-925f-fc8354cbe367" providerId="ADAL" clId="{39ED4BEA-E726-489D-A6BD-E5F03CA524E8}" dt="2026-01-28T15:54:24.979" v="3975" actId="20577"/>
          <ac:spMkLst>
            <pc:docMk/>
            <pc:sldMk cId="2495705655" sldId="403"/>
            <ac:spMk id="2" creationId="{CCF7F889-5152-1524-F382-8AA29FD5A84A}"/>
          </ac:spMkLst>
        </pc:spChg>
        <pc:spChg chg="mod">
          <ac:chgData name="Henry Hakkinen" userId="a7e2a89b-4d5f-4a43-925f-fc8354cbe367" providerId="ADAL" clId="{39ED4BEA-E726-489D-A6BD-E5F03CA524E8}" dt="2026-01-28T16:19:15.435" v="4237" actId="20577"/>
          <ac:spMkLst>
            <pc:docMk/>
            <pc:sldMk cId="2495705655" sldId="403"/>
            <ac:spMk id="3" creationId="{5205095D-F990-A300-C402-4398B3341F70}"/>
          </ac:spMkLst>
        </pc:spChg>
        <pc:picChg chg="add mod">
          <ac:chgData name="Henry Hakkinen" userId="a7e2a89b-4d5f-4a43-925f-fc8354cbe367" providerId="ADAL" clId="{39ED4BEA-E726-489D-A6BD-E5F03CA524E8}" dt="2026-01-28T16:18:40.715" v="4093" actId="1076"/>
          <ac:picMkLst>
            <pc:docMk/>
            <pc:sldMk cId="2495705655" sldId="403"/>
            <ac:picMk id="7" creationId="{1438C70E-29CC-83ED-A38F-410CAA9DF894}"/>
          </ac:picMkLst>
        </pc:picChg>
      </pc:sldChg>
      <pc:sldChg chg="addSp delSp modSp mod delAnim modAnim modNotesTx">
        <pc:chgData name="Henry Hakkinen" userId="a7e2a89b-4d5f-4a43-925f-fc8354cbe367" providerId="ADAL" clId="{39ED4BEA-E726-489D-A6BD-E5F03CA524E8}" dt="2026-01-29T14:45:42.212" v="8645" actId="20577"/>
        <pc:sldMkLst>
          <pc:docMk/>
          <pc:sldMk cId="3245348835" sldId="408"/>
        </pc:sldMkLst>
        <pc:spChg chg="mod">
          <ac:chgData name="Henry Hakkinen" userId="a7e2a89b-4d5f-4a43-925f-fc8354cbe367" providerId="ADAL" clId="{39ED4BEA-E726-489D-A6BD-E5F03CA524E8}" dt="2026-01-29T12:08:36.930" v="7205" actId="20577"/>
          <ac:spMkLst>
            <pc:docMk/>
            <pc:sldMk cId="3245348835" sldId="408"/>
            <ac:spMk id="2" creationId="{4700528A-9ADC-9451-0A58-272992F4C1A0}"/>
          </ac:spMkLst>
        </pc:spChg>
        <pc:picChg chg="add mod">
          <ac:chgData name="Henry Hakkinen" userId="a7e2a89b-4d5f-4a43-925f-fc8354cbe367" providerId="ADAL" clId="{39ED4BEA-E726-489D-A6BD-E5F03CA524E8}" dt="2026-01-28T15:07:02.151" v="2019" actId="1076"/>
          <ac:picMkLst>
            <pc:docMk/>
            <pc:sldMk cId="3245348835" sldId="408"/>
            <ac:picMk id="5" creationId="{099AD082-E9AB-95AD-72F8-CF979CD0E508}"/>
          </ac:picMkLst>
        </pc:picChg>
      </pc:sldChg>
      <pc:sldChg chg="addSp delSp modSp mod">
        <pc:chgData name="Henry Hakkinen" userId="a7e2a89b-4d5f-4a43-925f-fc8354cbe367" providerId="ADAL" clId="{39ED4BEA-E726-489D-A6BD-E5F03CA524E8}" dt="2026-01-28T16:00:39.854" v="4090" actId="20577"/>
        <pc:sldMkLst>
          <pc:docMk/>
          <pc:sldMk cId="622916892" sldId="409"/>
        </pc:sldMkLst>
        <pc:spChg chg="mod">
          <ac:chgData name="Henry Hakkinen" userId="a7e2a89b-4d5f-4a43-925f-fc8354cbe367" providerId="ADAL" clId="{39ED4BEA-E726-489D-A6BD-E5F03CA524E8}" dt="2026-01-28T15:32:55.380" v="3683" actId="20577"/>
          <ac:spMkLst>
            <pc:docMk/>
            <pc:sldMk cId="622916892" sldId="409"/>
            <ac:spMk id="2" creationId="{B0AE0563-1B04-8827-208E-1BA41C94D90C}"/>
          </ac:spMkLst>
        </pc:spChg>
        <pc:spChg chg="mod">
          <ac:chgData name="Henry Hakkinen" userId="a7e2a89b-4d5f-4a43-925f-fc8354cbe367" providerId="ADAL" clId="{39ED4BEA-E726-489D-A6BD-E5F03CA524E8}" dt="2026-01-28T16:00:39.854" v="4090" actId="20577"/>
          <ac:spMkLst>
            <pc:docMk/>
            <pc:sldMk cId="622916892" sldId="409"/>
            <ac:spMk id="3" creationId="{59467895-7E6E-FB4D-653E-AB3268E03D77}"/>
          </ac:spMkLst>
        </pc:spChg>
        <pc:spChg chg="add mod">
          <ac:chgData name="Henry Hakkinen" userId="a7e2a89b-4d5f-4a43-925f-fc8354cbe367" providerId="ADAL" clId="{39ED4BEA-E726-489D-A6BD-E5F03CA524E8}" dt="2026-01-28T15:35:53.079" v="3888" actId="27636"/>
          <ac:spMkLst>
            <pc:docMk/>
            <pc:sldMk cId="622916892" sldId="409"/>
            <ac:spMk id="8" creationId="{8F3ABAEB-A6CB-56A4-B148-29639C68E62C}"/>
          </ac:spMkLst>
        </pc:spChg>
        <pc:picChg chg="add mod">
          <ac:chgData name="Henry Hakkinen" userId="a7e2a89b-4d5f-4a43-925f-fc8354cbe367" providerId="ADAL" clId="{39ED4BEA-E726-489D-A6BD-E5F03CA524E8}" dt="2026-01-28T15:31:44.815" v="3484" actId="1076"/>
          <ac:picMkLst>
            <pc:docMk/>
            <pc:sldMk cId="622916892" sldId="409"/>
            <ac:picMk id="7174" creationId="{567AAC5C-3EF9-8CCF-3EEA-0F0CFA24740B}"/>
          </ac:picMkLst>
        </pc:picChg>
      </pc:sldChg>
      <pc:sldChg chg="addSp delSp modSp mod">
        <pc:chgData name="Henry Hakkinen" userId="a7e2a89b-4d5f-4a43-925f-fc8354cbe367" providerId="ADAL" clId="{39ED4BEA-E726-489D-A6BD-E5F03CA524E8}" dt="2026-01-28T15:27:10.154" v="3134" actId="20577"/>
        <pc:sldMkLst>
          <pc:docMk/>
          <pc:sldMk cId="1052976777" sldId="410"/>
        </pc:sldMkLst>
        <pc:spChg chg="mod">
          <ac:chgData name="Henry Hakkinen" userId="a7e2a89b-4d5f-4a43-925f-fc8354cbe367" providerId="ADAL" clId="{39ED4BEA-E726-489D-A6BD-E5F03CA524E8}" dt="2026-01-28T15:27:10.154" v="3134" actId="20577"/>
          <ac:spMkLst>
            <pc:docMk/>
            <pc:sldMk cId="1052976777" sldId="410"/>
            <ac:spMk id="2" creationId="{FA0B99EF-1235-AB86-8977-7BF46E938307}"/>
          </ac:spMkLst>
        </pc:spChg>
        <pc:spChg chg="mod">
          <ac:chgData name="Henry Hakkinen" userId="a7e2a89b-4d5f-4a43-925f-fc8354cbe367" providerId="ADAL" clId="{39ED4BEA-E726-489D-A6BD-E5F03CA524E8}" dt="2026-01-28T15:27:06.490" v="3120" actId="1076"/>
          <ac:spMkLst>
            <pc:docMk/>
            <pc:sldMk cId="1052976777" sldId="410"/>
            <ac:spMk id="3" creationId="{B5C50BDD-A45A-3214-14B4-262DAC4CEC5C}"/>
          </ac:spMkLst>
        </pc:spChg>
        <pc:spChg chg="add mod">
          <ac:chgData name="Henry Hakkinen" userId="a7e2a89b-4d5f-4a43-925f-fc8354cbe367" providerId="ADAL" clId="{39ED4BEA-E726-489D-A6BD-E5F03CA524E8}" dt="2026-01-28T15:20:22.358" v="2651" actId="313"/>
          <ac:spMkLst>
            <pc:docMk/>
            <pc:sldMk cId="1052976777" sldId="410"/>
            <ac:spMk id="8" creationId="{02931F50-B57F-97E4-5EB3-BD62CAB05756}"/>
          </ac:spMkLst>
        </pc:spChg>
        <pc:spChg chg="add mod">
          <ac:chgData name="Henry Hakkinen" userId="a7e2a89b-4d5f-4a43-925f-fc8354cbe367" providerId="ADAL" clId="{39ED4BEA-E726-489D-A6BD-E5F03CA524E8}" dt="2026-01-28T15:20:34.349" v="2654" actId="1076"/>
          <ac:spMkLst>
            <pc:docMk/>
            <pc:sldMk cId="1052976777" sldId="410"/>
            <ac:spMk id="9" creationId="{0E7D1BA9-4E4A-5953-7BBE-83D328B47EDD}"/>
          </ac:spMkLst>
        </pc:spChg>
        <pc:spChg chg="add mod">
          <ac:chgData name="Henry Hakkinen" userId="a7e2a89b-4d5f-4a43-925f-fc8354cbe367" providerId="ADAL" clId="{39ED4BEA-E726-489D-A6BD-E5F03CA524E8}" dt="2026-01-28T15:21:47.183" v="2738" actId="1076"/>
          <ac:spMkLst>
            <pc:docMk/>
            <pc:sldMk cId="1052976777" sldId="410"/>
            <ac:spMk id="10" creationId="{BFCFE4C2-8EC9-9F08-8F60-4BC42ED1B8C5}"/>
          </ac:spMkLst>
        </pc:spChg>
        <pc:graphicFrameChg chg="add mod">
          <ac:chgData name="Henry Hakkinen" userId="a7e2a89b-4d5f-4a43-925f-fc8354cbe367" providerId="ADAL" clId="{39ED4BEA-E726-489D-A6BD-E5F03CA524E8}" dt="2026-01-28T15:21:42.446" v="2737" actId="1076"/>
          <ac:graphicFrameMkLst>
            <pc:docMk/>
            <pc:sldMk cId="1052976777" sldId="410"/>
            <ac:graphicFrameMk id="7" creationId="{1448FDF7-931F-2489-B86A-79ACFBDB5426}"/>
          </ac:graphicFrameMkLst>
        </pc:graphicFrameChg>
      </pc:sldChg>
      <pc:sldChg chg="addSp delSp modSp mod ord">
        <pc:chgData name="Henry Hakkinen" userId="a7e2a89b-4d5f-4a43-925f-fc8354cbe367" providerId="ADAL" clId="{39ED4BEA-E726-489D-A6BD-E5F03CA524E8}" dt="2026-01-29T14:59:58.933" v="9448"/>
        <pc:sldMkLst>
          <pc:docMk/>
          <pc:sldMk cId="2379259030" sldId="411"/>
        </pc:sldMkLst>
        <pc:spChg chg="mod">
          <ac:chgData name="Henry Hakkinen" userId="a7e2a89b-4d5f-4a43-925f-fc8354cbe367" providerId="ADAL" clId="{39ED4BEA-E726-489D-A6BD-E5F03CA524E8}" dt="2026-01-29T14:53:17.584" v="8946" actId="20577"/>
          <ac:spMkLst>
            <pc:docMk/>
            <pc:sldMk cId="2379259030" sldId="411"/>
            <ac:spMk id="3" creationId="{A1547EAB-FA2A-E64E-9AFC-067740F7C415}"/>
          </ac:spMkLst>
        </pc:spChg>
        <pc:picChg chg="add mod ord">
          <ac:chgData name="Henry Hakkinen" userId="a7e2a89b-4d5f-4a43-925f-fc8354cbe367" providerId="ADAL" clId="{39ED4BEA-E726-489D-A6BD-E5F03CA524E8}" dt="2026-01-29T14:51:13.970" v="8866" actId="22"/>
          <ac:picMkLst>
            <pc:docMk/>
            <pc:sldMk cId="2379259030" sldId="411"/>
            <ac:picMk id="6" creationId="{4899DD4C-103F-F6FC-BEAC-BEBA94E44C2E}"/>
          </ac:picMkLst>
        </pc:picChg>
      </pc:sldChg>
      <pc:sldChg chg="modSp">
        <pc:chgData name="Henry Hakkinen" userId="a7e2a89b-4d5f-4a43-925f-fc8354cbe367" providerId="ADAL" clId="{39ED4BEA-E726-489D-A6BD-E5F03CA524E8}" dt="2026-01-29T12:10:52.723" v="7214" actId="20577"/>
        <pc:sldMkLst>
          <pc:docMk/>
          <pc:sldMk cId="2941852348" sldId="416"/>
        </pc:sldMkLst>
        <pc:spChg chg="mod">
          <ac:chgData name="Henry Hakkinen" userId="a7e2a89b-4d5f-4a43-925f-fc8354cbe367" providerId="ADAL" clId="{39ED4BEA-E726-489D-A6BD-E5F03CA524E8}" dt="2026-01-29T12:10:52.723" v="7214" actId="20577"/>
          <ac:spMkLst>
            <pc:docMk/>
            <pc:sldMk cId="2941852348" sldId="416"/>
            <ac:spMk id="3" creationId="{972CDBA7-6A07-F215-06A0-430C2AC4322D}"/>
          </ac:spMkLst>
        </pc:spChg>
      </pc:sldChg>
      <pc:sldChg chg="modSp mod">
        <pc:chgData name="Henry Hakkinen" userId="a7e2a89b-4d5f-4a43-925f-fc8354cbe367" providerId="ADAL" clId="{39ED4BEA-E726-489D-A6BD-E5F03CA524E8}" dt="2026-01-28T16:59:29.538" v="6429" actId="20577"/>
        <pc:sldMkLst>
          <pc:docMk/>
          <pc:sldMk cId="2579227929" sldId="418"/>
        </pc:sldMkLst>
        <pc:spChg chg="mod">
          <ac:chgData name="Henry Hakkinen" userId="a7e2a89b-4d5f-4a43-925f-fc8354cbe367" providerId="ADAL" clId="{39ED4BEA-E726-489D-A6BD-E5F03CA524E8}" dt="2026-01-28T16:59:29.538" v="6429" actId="20577"/>
          <ac:spMkLst>
            <pc:docMk/>
            <pc:sldMk cId="2579227929" sldId="418"/>
            <ac:spMk id="3" creationId="{16D426BA-725E-C2F7-B0A2-FD52BD35615D}"/>
          </ac:spMkLst>
        </pc:spChg>
      </pc:sldChg>
      <pc:sldChg chg="modSp mod">
        <pc:chgData name="Henry Hakkinen" userId="a7e2a89b-4d5f-4a43-925f-fc8354cbe367" providerId="ADAL" clId="{39ED4BEA-E726-489D-A6BD-E5F03CA524E8}" dt="2026-01-28T16:59:30.080" v="6430" actId="21"/>
        <pc:sldMkLst>
          <pc:docMk/>
          <pc:sldMk cId="688906573" sldId="419"/>
        </pc:sldMkLst>
        <pc:spChg chg="mod">
          <ac:chgData name="Henry Hakkinen" userId="a7e2a89b-4d5f-4a43-925f-fc8354cbe367" providerId="ADAL" clId="{39ED4BEA-E726-489D-A6BD-E5F03CA524E8}" dt="2026-01-28T16:59:30.080" v="6430" actId="21"/>
          <ac:spMkLst>
            <pc:docMk/>
            <pc:sldMk cId="688906573" sldId="419"/>
            <ac:spMk id="3" creationId="{53544198-6CC9-5E9A-4EA4-17A45A68ABF4}"/>
          </ac:spMkLst>
        </pc:spChg>
      </pc:sldChg>
      <pc:sldChg chg="modSp mod">
        <pc:chgData name="Henry Hakkinen" userId="a7e2a89b-4d5f-4a43-925f-fc8354cbe367" providerId="ADAL" clId="{39ED4BEA-E726-489D-A6BD-E5F03CA524E8}" dt="2026-01-29T12:12:12.448" v="7217" actId="1076"/>
        <pc:sldMkLst>
          <pc:docMk/>
          <pc:sldMk cId="3392549912" sldId="420"/>
        </pc:sldMkLst>
        <pc:picChg chg="mod">
          <ac:chgData name="Henry Hakkinen" userId="a7e2a89b-4d5f-4a43-925f-fc8354cbe367" providerId="ADAL" clId="{39ED4BEA-E726-489D-A6BD-E5F03CA524E8}" dt="2026-01-29T12:12:12.448" v="7217" actId="1076"/>
          <ac:picMkLst>
            <pc:docMk/>
            <pc:sldMk cId="3392549912" sldId="420"/>
            <ac:picMk id="5" creationId="{672C16B5-8587-4205-EE82-53C6A370CCBF}"/>
          </ac:picMkLst>
        </pc:picChg>
      </pc:sldChg>
      <pc:sldChg chg="modSp mod">
        <pc:chgData name="Henry Hakkinen" userId="a7e2a89b-4d5f-4a43-925f-fc8354cbe367" providerId="ADAL" clId="{39ED4BEA-E726-489D-A6BD-E5F03CA524E8}" dt="2026-01-29T14:42:04.460" v="8563" actId="20577"/>
        <pc:sldMkLst>
          <pc:docMk/>
          <pc:sldMk cId="3353752090" sldId="421"/>
        </pc:sldMkLst>
        <pc:spChg chg="mod">
          <ac:chgData name="Henry Hakkinen" userId="a7e2a89b-4d5f-4a43-925f-fc8354cbe367" providerId="ADAL" clId="{39ED4BEA-E726-489D-A6BD-E5F03CA524E8}" dt="2026-01-29T12:12:42.499" v="7232" actId="20577"/>
          <ac:spMkLst>
            <pc:docMk/>
            <pc:sldMk cId="3353752090" sldId="421"/>
            <ac:spMk id="2" creationId="{22690A24-A046-EE2E-425D-8873EB72025F}"/>
          </ac:spMkLst>
        </pc:spChg>
        <pc:spChg chg="mod">
          <ac:chgData name="Henry Hakkinen" userId="a7e2a89b-4d5f-4a43-925f-fc8354cbe367" providerId="ADAL" clId="{39ED4BEA-E726-489D-A6BD-E5F03CA524E8}" dt="2026-01-29T14:42:04.460" v="8563" actId="20577"/>
          <ac:spMkLst>
            <pc:docMk/>
            <pc:sldMk cId="3353752090" sldId="421"/>
            <ac:spMk id="3" creationId="{7A4DB211-6837-B4FD-A3AD-4AC79F787197}"/>
          </ac:spMkLst>
        </pc:spChg>
      </pc:sldChg>
      <pc:sldChg chg="modSp mod ord">
        <pc:chgData name="Henry Hakkinen" userId="a7e2a89b-4d5f-4a43-925f-fc8354cbe367" providerId="ADAL" clId="{39ED4BEA-E726-489D-A6BD-E5F03CA524E8}" dt="2026-01-29T14:41:08.199" v="8562"/>
        <pc:sldMkLst>
          <pc:docMk/>
          <pc:sldMk cId="3013469240" sldId="422"/>
        </pc:sldMkLst>
        <pc:spChg chg="mod">
          <ac:chgData name="Henry Hakkinen" userId="a7e2a89b-4d5f-4a43-925f-fc8354cbe367" providerId="ADAL" clId="{39ED4BEA-E726-489D-A6BD-E5F03CA524E8}" dt="2026-01-28T17:11:05.305" v="6601" actId="20577"/>
          <ac:spMkLst>
            <pc:docMk/>
            <pc:sldMk cId="3013469240" sldId="422"/>
            <ac:spMk id="2" creationId="{8D735695-0009-62F9-6C80-4735E058F5C4}"/>
          </ac:spMkLst>
        </pc:spChg>
      </pc:sldChg>
      <pc:sldChg chg="modSp mod ord">
        <pc:chgData name="Henry Hakkinen" userId="a7e2a89b-4d5f-4a43-925f-fc8354cbe367" providerId="ADAL" clId="{39ED4BEA-E726-489D-A6BD-E5F03CA524E8}" dt="2026-01-29T14:44:18.917" v="8565"/>
        <pc:sldMkLst>
          <pc:docMk/>
          <pc:sldMk cId="3746797621" sldId="423"/>
        </pc:sldMkLst>
        <pc:spChg chg="mod">
          <ac:chgData name="Henry Hakkinen" userId="a7e2a89b-4d5f-4a43-925f-fc8354cbe367" providerId="ADAL" clId="{39ED4BEA-E726-489D-A6BD-E5F03CA524E8}" dt="2026-01-27T11:13:47.058" v="189" actId="20577"/>
          <ac:spMkLst>
            <pc:docMk/>
            <pc:sldMk cId="3746797621" sldId="423"/>
            <ac:spMk id="2" creationId="{2C8E491D-6C39-E65C-440A-11246B2038F7}"/>
          </ac:spMkLst>
        </pc:spChg>
        <pc:spChg chg="mod">
          <ac:chgData name="Henry Hakkinen" userId="a7e2a89b-4d5f-4a43-925f-fc8354cbe367" providerId="ADAL" clId="{39ED4BEA-E726-489D-A6BD-E5F03CA524E8}" dt="2026-01-29T14:27:14.476" v="8546" actId="20577"/>
          <ac:spMkLst>
            <pc:docMk/>
            <pc:sldMk cId="3746797621" sldId="423"/>
            <ac:spMk id="3" creationId="{267AFD46-EBEC-8887-8FBB-9B21FC703F01}"/>
          </ac:spMkLst>
        </pc:spChg>
      </pc:sldChg>
      <pc:sldChg chg="modSp mod">
        <pc:chgData name="Henry Hakkinen" userId="a7e2a89b-4d5f-4a43-925f-fc8354cbe367" providerId="ADAL" clId="{39ED4BEA-E726-489D-A6BD-E5F03CA524E8}" dt="2026-01-28T17:01:49.586" v="6500" actId="14100"/>
        <pc:sldMkLst>
          <pc:docMk/>
          <pc:sldMk cId="3196453397" sldId="425"/>
        </pc:sldMkLst>
        <pc:spChg chg="mod">
          <ac:chgData name="Henry Hakkinen" userId="a7e2a89b-4d5f-4a43-925f-fc8354cbe367" providerId="ADAL" clId="{39ED4BEA-E726-489D-A6BD-E5F03CA524E8}" dt="2026-01-28T17:01:49.586" v="6500" actId="14100"/>
          <ac:spMkLst>
            <pc:docMk/>
            <pc:sldMk cId="3196453397" sldId="425"/>
            <ac:spMk id="8" creationId="{181B146C-F8AD-5F59-BDBD-C76BC6B163F0}"/>
          </ac:spMkLst>
        </pc:spChg>
      </pc:sldChg>
      <pc:sldChg chg="modSp mod">
        <pc:chgData name="Henry Hakkinen" userId="a7e2a89b-4d5f-4a43-925f-fc8354cbe367" providerId="ADAL" clId="{39ED4BEA-E726-489D-A6BD-E5F03CA524E8}" dt="2026-01-29T12:14:38.820" v="7333" actId="20577"/>
        <pc:sldMkLst>
          <pc:docMk/>
          <pc:sldMk cId="1790920281" sldId="426"/>
        </pc:sldMkLst>
        <pc:spChg chg="mod">
          <ac:chgData name="Henry Hakkinen" userId="a7e2a89b-4d5f-4a43-925f-fc8354cbe367" providerId="ADAL" clId="{39ED4BEA-E726-489D-A6BD-E5F03CA524E8}" dt="2026-01-29T12:14:38.820" v="7333" actId="20577"/>
          <ac:spMkLst>
            <pc:docMk/>
            <pc:sldMk cId="1790920281" sldId="426"/>
            <ac:spMk id="3" creationId="{4BAD5728-554A-D42C-4A1F-EAD339DBAC09}"/>
          </ac:spMkLst>
        </pc:spChg>
      </pc:sldChg>
      <pc:sldChg chg="modSp mod modNotesTx">
        <pc:chgData name="Henry Hakkinen" userId="a7e2a89b-4d5f-4a43-925f-fc8354cbe367" providerId="ADAL" clId="{39ED4BEA-E726-489D-A6BD-E5F03CA524E8}" dt="2026-01-29T14:46:53.475" v="8689" actId="20577"/>
        <pc:sldMkLst>
          <pc:docMk/>
          <pc:sldMk cId="442244071" sldId="427"/>
        </pc:sldMkLst>
      </pc:sldChg>
      <pc:sldChg chg="addSp modSp mod">
        <pc:chgData name="Henry Hakkinen" userId="a7e2a89b-4d5f-4a43-925f-fc8354cbe367" providerId="ADAL" clId="{39ED4BEA-E726-489D-A6BD-E5F03CA524E8}" dt="2026-01-29T12:15:39.660" v="7338" actId="121"/>
        <pc:sldMkLst>
          <pc:docMk/>
          <pc:sldMk cId="570267057" sldId="430"/>
        </pc:sldMkLst>
        <pc:spChg chg="add mod">
          <ac:chgData name="Henry Hakkinen" userId="a7e2a89b-4d5f-4a43-925f-fc8354cbe367" providerId="ADAL" clId="{39ED4BEA-E726-489D-A6BD-E5F03CA524E8}" dt="2026-01-29T12:15:39.660" v="7338" actId="121"/>
          <ac:spMkLst>
            <pc:docMk/>
            <pc:sldMk cId="570267057" sldId="430"/>
            <ac:spMk id="4" creationId="{62E5DCF9-6B1E-711A-DA37-F7295001184F}"/>
          </ac:spMkLst>
        </pc:spChg>
        <pc:picChg chg="mod">
          <ac:chgData name="Henry Hakkinen" userId="a7e2a89b-4d5f-4a43-925f-fc8354cbe367" providerId="ADAL" clId="{39ED4BEA-E726-489D-A6BD-E5F03CA524E8}" dt="2026-01-27T09:12:23.918" v="6" actId="14100"/>
          <ac:picMkLst>
            <pc:docMk/>
            <pc:sldMk cId="570267057" sldId="430"/>
            <ac:picMk id="9" creationId="{FB459A69-E848-63B3-8108-E1E6D05B2D17}"/>
          </ac:picMkLst>
        </pc:picChg>
        <pc:picChg chg="add mod">
          <ac:chgData name="Henry Hakkinen" userId="a7e2a89b-4d5f-4a43-925f-fc8354cbe367" providerId="ADAL" clId="{39ED4BEA-E726-489D-A6BD-E5F03CA524E8}" dt="2026-01-27T09:12:25.916" v="7" actId="1076"/>
          <ac:picMkLst>
            <pc:docMk/>
            <pc:sldMk cId="570267057" sldId="430"/>
            <ac:picMk id="1026" creationId="{E634A722-C8A4-EE04-5926-35B64557BE8D}"/>
          </ac:picMkLst>
        </pc:picChg>
      </pc:sldChg>
      <pc:sldChg chg="addSp delSp modSp mod">
        <pc:chgData name="Henry Hakkinen" userId="a7e2a89b-4d5f-4a43-925f-fc8354cbe367" providerId="ADAL" clId="{39ED4BEA-E726-489D-A6BD-E5F03CA524E8}" dt="2026-01-27T11:00:47.838" v="113" actId="1076"/>
        <pc:sldMkLst>
          <pc:docMk/>
          <pc:sldMk cId="3890438874" sldId="431"/>
        </pc:sldMkLst>
        <pc:picChg chg="add mod">
          <ac:chgData name="Henry Hakkinen" userId="a7e2a89b-4d5f-4a43-925f-fc8354cbe367" providerId="ADAL" clId="{39ED4BEA-E726-489D-A6BD-E5F03CA524E8}" dt="2026-01-27T11:00:47.838" v="113" actId="1076"/>
          <ac:picMkLst>
            <pc:docMk/>
            <pc:sldMk cId="3890438874" sldId="431"/>
            <ac:picMk id="6" creationId="{AAEA64ED-1DD0-CFB0-1F50-4A945F30CB5A}"/>
          </ac:picMkLst>
        </pc:picChg>
      </pc:sldChg>
      <pc:sldChg chg="modSp mod ord">
        <pc:chgData name="Henry Hakkinen" userId="a7e2a89b-4d5f-4a43-925f-fc8354cbe367" providerId="ADAL" clId="{39ED4BEA-E726-489D-A6BD-E5F03CA524E8}" dt="2026-01-29T15:47:57.235" v="10294"/>
        <pc:sldMkLst>
          <pc:docMk/>
          <pc:sldMk cId="365992571" sldId="433"/>
        </pc:sldMkLst>
        <pc:spChg chg="mod">
          <ac:chgData name="Henry Hakkinen" userId="a7e2a89b-4d5f-4a43-925f-fc8354cbe367" providerId="ADAL" clId="{39ED4BEA-E726-489D-A6BD-E5F03CA524E8}" dt="2026-01-27T11:28:52.299" v="926" actId="20577"/>
          <ac:spMkLst>
            <pc:docMk/>
            <pc:sldMk cId="365992571" sldId="433"/>
            <ac:spMk id="2" creationId="{74122DF8-B4A6-92B2-A0BC-15F3AD25A06C}"/>
          </ac:spMkLst>
        </pc:spChg>
        <pc:spChg chg="mod">
          <ac:chgData name="Henry Hakkinen" userId="a7e2a89b-4d5f-4a43-925f-fc8354cbe367" providerId="ADAL" clId="{39ED4BEA-E726-489D-A6BD-E5F03CA524E8}" dt="2026-01-27T11:33:05.187" v="1193" actId="20577"/>
          <ac:spMkLst>
            <pc:docMk/>
            <pc:sldMk cId="365992571" sldId="433"/>
            <ac:spMk id="3" creationId="{33CB3B23-F91F-EF5D-265C-7A53FBEE89F7}"/>
          </ac:spMkLst>
        </pc:spChg>
      </pc:sldChg>
      <pc:sldChg chg="modSp mod">
        <pc:chgData name="Henry Hakkinen" userId="a7e2a89b-4d5f-4a43-925f-fc8354cbe367" providerId="ADAL" clId="{39ED4BEA-E726-489D-A6BD-E5F03CA524E8}" dt="2026-01-29T14:25:15.686" v="8300" actId="20577"/>
        <pc:sldMkLst>
          <pc:docMk/>
          <pc:sldMk cId="481002514" sldId="434"/>
        </pc:sldMkLst>
        <pc:spChg chg="mod">
          <ac:chgData name="Henry Hakkinen" userId="a7e2a89b-4d5f-4a43-925f-fc8354cbe367" providerId="ADAL" clId="{39ED4BEA-E726-489D-A6BD-E5F03CA524E8}" dt="2026-01-29T14:25:15.686" v="8300" actId="20577"/>
          <ac:spMkLst>
            <pc:docMk/>
            <pc:sldMk cId="481002514" sldId="434"/>
            <ac:spMk id="3" creationId="{4E803E22-3605-D830-CE47-CEE34ACB866A}"/>
          </ac:spMkLst>
        </pc:spChg>
      </pc:sldChg>
      <pc:sldChg chg="addSp modSp mod">
        <pc:chgData name="Henry Hakkinen" userId="a7e2a89b-4d5f-4a43-925f-fc8354cbe367" providerId="ADAL" clId="{39ED4BEA-E726-489D-A6BD-E5F03CA524E8}" dt="2026-01-29T14:15:58.297" v="8234" actId="20577"/>
        <pc:sldMkLst>
          <pc:docMk/>
          <pc:sldMk cId="2321944724" sldId="436"/>
        </pc:sldMkLst>
        <pc:spChg chg="mod">
          <ac:chgData name="Henry Hakkinen" userId="a7e2a89b-4d5f-4a43-925f-fc8354cbe367" providerId="ADAL" clId="{39ED4BEA-E726-489D-A6BD-E5F03CA524E8}" dt="2026-01-29T14:08:27.272" v="8166" actId="1076"/>
          <ac:spMkLst>
            <pc:docMk/>
            <pc:sldMk cId="2321944724" sldId="436"/>
            <ac:spMk id="2" creationId="{502E4134-B517-2DC8-2D5E-F7114F32B26A}"/>
          </ac:spMkLst>
        </pc:spChg>
        <pc:spChg chg="add mod">
          <ac:chgData name="Henry Hakkinen" userId="a7e2a89b-4d5f-4a43-925f-fc8354cbe367" providerId="ADAL" clId="{39ED4BEA-E726-489D-A6BD-E5F03CA524E8}" dt="2026-01-29T14:15:40.507" v="8227" actId="14100"/>
          <ac:spMkLst>
            <pc:docMk/>
            <pc:sldMk cId="2321944724" sldId="436"/>
            <ac:spMk id="3" creationId="{8BB5F935-0784-7025-35DA-B5D043897DE7}"/>
          </ac:spMkLst>
        </pc:spChg>
        <pc:spChg chg="mod">
          <ac:chgData name="Henry Hakkinen" userId="a7e2a89b-4d5f-4a43-925f-fc8354cbe367" providerId="ADAL" clId="{39ED4BEA-E726-489D-A6BD-E5F03CA524E8}" dt="2026-01-29T14:12:49.819" v="8216" actId="1076"/>
          <ac:spMkLst>
            <pc:docMk/>
            <pc:sldMk cId="2321944724" sldId="436"/>
            <ac:spMk id="12" creationId="{AEE05009-1880-1E9C-3448-583F4831638C}"/>
          </ac:spMkLst>
        </pc:spChg>
        <pc:graphicFrameChg chg="mod modGraphic">
          <ac:chgData name="Henry Hakkinen" userId="a7e2a89b-4d5f-4a43-925f-fc8354cbe367" providerId="ADAL" clId="{39ED4BEA-E726-489D-A6BD-E5F03CA524E8}" dt="2026-01-29T14:15:58.297" v="8234" actId="20577"/>
          <ac:graphicFrameMkLst>
            <pc:docMk/>
            <pc:sldMk cId="2321944724" sldId="436"/>
            <ac:graphicFrameMk id="6" creationId="{D5D9F6A0-7FB5-CC7E-BC3B-4815F8EF550C}"/>
          </ac:graphicFrameMkLst>
        </pc:graphicFrameChg>
      </pc:sldChg>
      <pc:sldChg chg="modSp mod">
        <pc:chgData name="Henry Hakkinen" userId="a7e2a89b-4d5f-4a43-925f-fc8354cbe367" providerId="ADAL" clId="{39ED4BEA-E726-489D-A6BD-E5F03CA524E8}" dt="2026-01-29T14:07:51.081" v="8165" actId="14100"/>
        <pc:sldMkLst>
          <pc:docMk/>
          <pc:sldMk cId="18981653" sldId="437"/>
        </pc:sldMkLst>
        <pc:spChg chg="mod">
          <ac:chgData name="Henry Hakkinen" userId="a7e2a89b-4d5f-4a43-925f-fc8354cbe367" providerId="ADAL" clId="{39ED4BEA-E726-489D-A6BD-E5F03CA524E8}" dt="2026-01-29T14:07:51.081" v="8165" actId="14100"/>
          <ac:spMkLst>
            <pc:docMk/>
            <pc:sldMk cId="18981653" sldId="437"/>
            <ac:spMk id="3" creationId="{79966A7C-68E0-CE7B-B4B1-3BC65B3CDE68}"/>
          </ac:spMkLst>
        </pc:spChg>
      </pc:sldChg>
      <pc:sldChg chg="add">
        <pc:chgData name="Henry Hakkinen" userId="a7e2a89b-4d5f-4a43-925f-fc8354cbe367" providerId="ADAL" clId="{39ED4BEA-E726-489D-A6BD-E5F03CA524E8}" dt="2026-01-27T11:25:57.076" v="742"/>
        <pc:sldMkLst>
          <pc:docMk/>
          <pc:sldMk cId="1472515287" sldId="439"/>
        </pc:sldMkLst>
      </pc:sldChg>
      <pc:sldChg chg="modSp add mod ord">
        <pc:chgData name="Henry Hakkinen" userId="a7e2a89b-4d5f-4a43-925f-fc8354cbe367" providerId="ADAL" clId="{39ED4BEA-E726-489D-A6BD-E5F03CA524E8}" dt="2026-01-29T15:47:17.362" v="10292" actId="20577"/>
        <pc:sldMkLst>
          <pc:docMk/>
          <pc:sldMk cId="3064058799" sldId="440"/>
        </pc:sldMkLst>
        <pc:spChg chg="mod">
          <ac:chgData name="Henry Hakkinen" userId="a7e2a89b-4d5f-4a43-925f-fc8354cbe367" providerId="ADAL" clId="{39ED4BEA-E726-489D-A6BD-E5F03CA524E8}" dt="2026-01-27T11:30:03.212" v="1020" actId="20577"/>
          <ac:spMkLst>
            <pc:docMk/>
            <pc:sldMk cId="3064058799" sldId="440"/>
            <ac:spMk id="2" creationId="{35FE0857-80D7-6864-578A-4C61758A7FF0}"/>
          </ac:spMkLst>
        </pc:spChg>
        <pc:spChg chg="mod">
          <ac:chgData name="Henry Hakkinen" userId="a7e2a89b-4d5f-4a43-925f-fc8354cbe367" providerId="ADAL" clId="{39ED4BEA-E726-489D-A6BD-E5F03CA524E8}" dt="2026-01-29T15:47:17.362" v="10292" actId="20577"/>
          <ac:spMkLst>
            <pc:docMk/>
            <pc:sldMk cId="3064058799" sldId="440"/>
            <ac:spMk id="3" creationId="{14C57798-BD82-0493-6ADD-A52C9420F387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5:00:20.665" v="9455" actId="1076"/>
        <pc:sldMkLst>
          <pc:docMk/>
          <pc:sldMk cId="1960558936" sldId="441"/>
        </pc:sldMkLst>
        <pc:spChg chg="mod">
          <ac:chgData name="Henry Hakkinen" userId="a7e2a89b-4d5f-4a43-925f-fc8354cbe367" providerId="ADAL" clId="{39ED4BEA-E726-489D-A6BD-E5F03CA524E8}" dt="2026-01-28T16:51:23.183" v="5755" actId="20577"/>
          <ac:spMkLst>
            <pc:docMk/>
            <pc:sldMk cId="1960558936" sldId="441"/>
            <ac:spMk id="3" creationId="{9BFD1218-5CBC-52A8-BE93-8FC5198F3785}"/>
          </ac:spMkLst>
        </pc:spChg>
        <pc:picChg chg="add mod">
          <ac:chgData name="Henry Hakkinen" userId="a7e2a89b-4d5f-4a43-925f-fc8354cbe367" providerId="ADAL" clId="{39ED4BEA-E726-489D-A6BD-E5F03CA524E8}" dt="2026-01-29T15:00:20.665" v="9455" actId="1076"/>
          <ac:picMkLst>
            <pc:docMk/>
            <pc:sldMk cId="1960558936" sldId="441"/>
            <ac:picMk id="4" creationId="{A0CEF1F1-B84D-4699-1FAD-E47C5839F924}"/>
          </ac:picMkLst>
        </pc:picChg>
      </pc:sldChg>
      <pc:sldChg chg="modSp new add del mod">
        <pc:chgData name="Henry Hakkinen" userId="a7e2a89b-4d5f-4a43-925f-fc8354cbe367" providerId="ADAL" clId="{39ED4BEA-E726-489D-A6BD-E5F03CA524E8}" dt="2026-01-29T15:49:32.512" v="10297" actId="20577"/>
        <pc:sldMkLst>
          <pc:docMk/>
          <pc:sldMk cId="84781289" sldId="442"/>
        </pc:sldMkLst>
        <pc:spChg chg="mod">
          <ac:chgData name="Henry Hakkinen" userId="a7e2a89b-4d5f-4a43-925f-fc8354cbe367" providerId="ADAL" clId="{39ED4BEA-E726-489D-A6BD-E5F03CA524E8}" dt="2026-01-27T11:34:02.917" v="1264" actId="20577"/>
          <ac:spMkLst>
            <pc:docMk/>
            <pc:sldMk cId="84781289" sldId="442"/>
            <ac:spMk id="2" creationId="{785E0BB6-B4DD-8DA5-D01D-CF5066F05DF6}"/>
          </ac:spMkLst>
        </pc:spChg>
        <pc:spChg chg="mod">
          <ac:chgData name="Henry Hakkinen" userId="a7e2a89b-4d5f-4a43-925f-fc8354cbe367" providerId="ADAL" clId="{39ED4BEA-E726-489D-A6BD-E5F03CA524E8}" dt="2026-01-29T15:49:32.512" v="10297" actId="20577"/>
          <ac:spMkLst>
            <pc:docMk/>
            <pc:sldMk cId="84781289" sldId="442"/>
            <ac:spMk id="3" creationId="{79572255-9986-44AC-93C3-72EB220D7C1B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5:49:10.389" v="10295" actId="1076"/>
        <pc:sldMkLst>
          <pc:docMk/>
          <pc:sldMk cId="2994975662" sldId="443"/>
        </pc:sldMkLst>
        <pc:spChg chg="mod">
          <ac:chgData name="Henry Hakkinen" userId="a7e2a89b-4d5f-4a43-925f-fc8354cbe367" providerId="ADAL" clId="{39ED4BEA-E726-489D-A6BD-E5F03CA524E8}" dt="2026-01-29T15:49:10.389" v="10295" actId="1076"/>
          <ac:spMkLst>
            <pc:docMk/>
            <pc:sldMk cId="2994975662" sldId="443"/>
            <ac:spMk id="4" creationId="{40086F49-289E-2923-F6ED-0DDD8822A786}"/>
          </ac:spMkLst>
        </pc:spChg>
        <pc:picChg chg="add mod">
          <ac:chgData name="Henry Hakkinen" userId="a7e2a89b-4d5f-4a43-925f-fc8354cbe367" providerId="ADAL" clId="{39ED4BEA-E726-489D-A6BD-E5F03CA524E8}" dt="2026-01-29T15:28:06.027" v="9615" actId="1076"/>
          <ac:picMkLst>
            <pc:docMk/>
            <pc:sldMk cId="2994975662" sldId="443"/>
            <ac:picMk id="5" creationId="{351B82FA-C21F-F16A-2476-ACC026C330FE}"/>
          </ac:picMkLst>
        </pc:picChg>
      </pc:sldChg>
      <pc:sldChg chg="modSp add mod ord">
        <pc:chgData name="Henry Hakkinen" userId="a7e2a89b-4d5f-4a43-925f-fc8354cbe367" providerId="ADAL" clId="{39ED4BEA-E726-489D-A6BD-E5F03CA524E8}" dt="2026-01-28T17:21:07.294" v="6614" actId="1076"/>
        <pc:sldMkLst>
          <pc:docMk/>
          <pc:sldMk cId="1166514274" sldId="444"/>
        </pc:sldMkLst>
        <pc:spChg chg="mod">
          <ac:chgData name="Henry Hakkinen" userId="a7e2a89b-4d5f-4a43-925f-fc8354cbe367" providerId="ADAL" clId="{39ED4BEA-E726-489D-A6BD-E5F03CA524E8}" dt="2026-01-27T11:42:42.409" v="1360" actId="20577"/>
          <ac:spMkLst>
            <pc:docMk/>
            <pc:sldMk cId="1166514274" sldId="444"/>
            <ac:spMk id="2" creationId="{0555350D-EF37-4D39-0305-D78E3A9406F2}"/>
          </ac:spMkLst>
        </pc:spChg>
        <pc:spChg chg="mod">
          <ac:chgData name="Henry Hakkinen" userId="a7e2a89b-4d5f-4a43-925f-fc8354cbe367" providerId="ADAL" clId="{39ED4BEA-E726-489D-A6BD-E5F03CA524E8}" dt="2026-01-28T17:21:07.294" v="6614" actId="1076"/>
          <ac:spMkLst>
            <pc:docMk/>
            <pc:sldMk cId="1166514274" sldId="444"/>
            <ac:spMk id="4" creationId="{C66D6FD2-23D7-649C-FCB0-8D39FB5FB9D2}"/>
          </ac:spMkLst>
        </pc:spChg>
      </pc:sldChg>
      <pc:sldChg chg="addSp modSp add mod ord">
        <pc:chgData name="Henry Hakkinen" userId="a7e2a89b-4d5f-4a43-925f-fc8354cbe367" providerId="ADAL" clId="{39ED4BEA-E726-489D-A6BD-E5F03CA524E8}" dt="2026-01-28T17:04:45.890" v="6509" actId="14100"/>
        <pc:sldMkLst>
          <pc:docMk/>
          <pc:sldMk cId="3270557329" sldId="445"/>
        </pc:sldMkLst>
        <pc:spChg chg="add mod">
          <ac:chgData name="Henry Hakkinen" userId="a7e2a89b-4d5f-4a43-925f-fc8354cbe367" providerId="ADAL" clId="{39ED4BEA-E726-489D-A6BD-E5F03CA524E8}" dt="2026-01-28T17:04:37.488" v="6505" actId="14100"/>
          <ac:spMkLst>
            <pc:docMk/>
            <pc:sldMk cId="3270557329" sldId="445"/>
            <ac:spMk id="3" creationId="{3FD6847C-5FF2-249F-287D-BA3CAC1C5F43}"/>
          </ac:spMkLst>
        </pc:spChg>
        <pc:spChg chg="add mod">
          <ac:chgData name="Henry Hakkinen" userId="a7e2a89b-4d5f-4a43-925f-fc8354cbe367" providerId="ADAL" clId="{39ED4BEA-E726-489D-A6BD-E5F03CA524E8}" dt="2026-01-28T17:04:45.890" v="6509" actId="14100"/>
          <ac:spMkLst>
            <pc:docMk/>
            <pc:sldMk cId="3270557329" sldId="445"/>
            <ac:spMk id="4" creationId="{3744B7E6-0615-598F-E3F7-896C3DF2F739}"/>
          </ac:spMkLst>
        </pc:spChg>
        <pc:graphicFrameChg chg="mod modGraphic">
          <ac:chgData name="Henry Hakkinen" userId="a7e2a89b-4d5f-4a43-925f-fc8354cbe367" providerId="ADAL" clId="{39ED4BEA-E726-489D-A6BD-E5F03CA524E8}" dt="2026-01-27T11:46:21.670" v="1493" actId="5793"/>
          <ac:graphicFrameMkLst>
            <pc:docMk/>
            <pc:sldMk cId="3270557329" sldId="445"/>
            <ac:graphicFrameMk id="6" creationId="{F0414759-96CF-A5EE-B247-3C0256EDA6B7}"/>
          </ac:graphicFrameMkLst>
        </pc:graphicFrameChg>
      </pc:sldChg>
      <pc:sldChg chg="modSp new mod">
        <pc:chgData name="Henry Hakkinen" userId="a7e2a89b-4d5f-4a43-925f-fc8354cbe367" providerId="ADAL" clId="{39ED4BEA-E726-489D-A6BD-E5F03CA524E8}" dt="2026-01-28T17:22:37.860" v="6811" actId="5793"/>
        <pc:sldMkLst>
          <pc:docMk/>
          <pc:sldMk cId="615915960" sldId="446"/>
        </pc:sldMkLst>
        <pc:spChg chg="mod">
          <ac:chgData name="Henry Hakkinen" userId="a7e2a89b-4d5f-4a43-925f-fc8354cbe367" providerId="ADAL" clId="{39ED4BEA-E726-489D-A6BD-E5F03CA524E8}" dt="2026-01-27T11:46:50.869" v="1513" actId="5793"/>
          <ac:spMkLst>
            <pc:docMk/>
            <pc:sldMk cId="615915960" sldId="446"/>
            <ac:spMk id="2" creationId="{D2B771E0-65E3-86A4-3610-597BEA022C19}"/>
          </ac:spMkLst>
        </pc:spChg>
        <pc:spChg chg="mod">
          <ac:chgData name="Henry Hakkinen" userId="a7e2a89b-4d5f-4a43-925f-fc8354cbe367" providerId="ADAL" clId="{39ED4BEA-E726-489D-A6BD-E5F03CA524E8}" dt="2026-01-28T17:22:37.860" v="6811" actId="5793"/>
          <ac:spMkLst>
            <pc:docMk/>
            <pc:sldMk cId="615915960" sldId="446"/>
            <ac:spMk id="3" creationId="{94138063-DD03-1839-F499-7FDA9B07D2B9}"/>
          </ac:spMkLst>
        </pc:spChg>
      </pc:sldChg>
      <pc:sldChg chg="modSp add mod modAnim">
        <pc:chgData name="Henry Hakkinen" userId="a7e2a89b-4d5f-4a43-925f-fc8354cbe367" providerId="ADAL" clId="{39ED4BEA-E726-489D-A6BD-E5F03CA524E8}" dt="2026-01-29T12:08:43.609" v="7208"/>
        <pc:sldMkLst>
          <pc:docMk/>
          <pc:sldMk cId="3852018680" sldId="447"/>
        </pc:sldMkLst>
        <pc:spChg chg="mod">
          <ac:chgData name="Henry Hakkinen" userId="a7e2a89b-4d5f-4a43-925f-fc8354cbe367" providerId="ADAL" clId="{39ED4BEA-E726-489D-A6BD-E5F03CA524E8}" dt="2026-01-29T12:08:43.609" v="7208"/>
          <ac:spMkLst>
            <pc:docMk/>
            <pc:sldMk cId="3852018680" sldId="447"/>
            <ac:spMk id="2" creationId="{235B8F3E-9D10-9656-D655-A8A5434D46B8}"/>
          </ac:spMkLst>
        </pc:spChg>
        <pc:spChg chg="mod">
          <ac:chgData name="Henry Hakkinen" userId="a7e2a89b-4d5f-4a43-925f-fc8354cbe367" providerId="ADAL" clId="{39ED4BEA-E726-489D-A6BD-E5F03CA524E8}" dt="2026-01-28T15:40:23.194" v="3950" actId="20577"/>
          <ac:spMkLst>
            <pc:docMk/>
            <pc:sldMk cId="3852018680" sldId="447"/>
            <ac:spMk id="14" creationId="{2A38548D-EFDA-39E4-78B8-C758C63D4F21}"/>
          </ac:spMkLst>
        </pc:spChg>
        <pc:cxnChg chg="mod">
          <ac:chgData name="Henry Hakkinen" userId="a7e2a89b-4d5f-4a43-925f-fc8354cbe367" providerId="ADAL" clId="{39ED4BEA-E726-489D-A6BD-E5F03CA524E8}" dt="2026-01-28T15:10:50.782" v="2169" actId="14100"/>
          <ac:cxnSpMkLst>
            <pc:docMk/>
            <pc:sldMk cId="3852018680" sldId="447"/>
            <ac:cxnSpMk id="9" creationId="{754AAFBF-FC4D-9764-92F2-F97F3186609F}"/>
          </ac:cxnSpMkLst>
        </pc:cxnChg>
      </pc:sldChg>
      <pc:sldChg chg="modSp add mod modAnim">
        <pc:chgData name="Henry Hakkinen" userId="a7e2a89b-4d5f-4a43-925f-fc8354cbe367" providerId="ADAL" clId="{39ED4BEA-E726-489D-A6BD-E5F03CA524E8}" dt="2026-01-29T14:34:06.223" v="8560" actId="20577"/>
        <pc:sldMkLst>
          <pc:docMk/>
          <pc:sldMk cId="572369576" sldId="448"/>
        </pc:sldMkLst>
        <pc:spChg chg="mod">
          <ac:chgData name="Henry Hakkinen" userId="a7e2a89b-4d5f-4a43-925f-fc8354cbe367" providerId="ADAL" clId="{39ED4BEA-E726-489D-A6BD-E5F03CA524E8}" dt="2026-01-29T12:08:45.515" v="7209"/>
          <ac:spMkLst>
            <pc:docMk/>
            <pc:sldMk cId="572369576" sldId="448"/>
            <ac:spMk id="2" creationId="{D5652F5E-E969-E874-AEFD-120C2884C945}"/>
          </ac:spMkLst>
        </pc:spChg>
        <pc:spChg chg="mod">
          <ac:chgData name="Henry Hakkinen" userId="a7e2a89b-4d5f-4a43-925f-fc8354cbe367" providerId="ADAL" clId="{39ED4BEA-E726-489D-A6BD-E5F03CA524E8}" dt="2026-01-29T14:34:06.223" v="8560" actId="20577"/>
          <ac:spMkLst>
            <pc:docMk/>
            <pc:sldMk cId="572369576" sldId="448"/>
            <ac:spMk id="14" creationId="{7F14BE0C-A095-2D85-6B4D-29773D41123D}"/>
          </ac:spMkLst>
        </pc:spChg>
        <pc:cxnChg chg="mod">
          <ac:chgData name="Henry Hakkinen" userId="a7e2a89b-4d5f-4a43-925f-fc8354cbe367" providerId="ADAL" clId="{39ED4BEA-E726-489D-A6BD-E5F03CA524E8}" dt="2026-01-28T15:13:20.006" v="2296" actId="14100"/>
          <ac:cxnSpMkLst>
            <pc:docMk/>
            <pc:sldMk cId="572369576" sldId="448"/>
            <ac:cxnSpMk id="9" creationId="{945F1270-7C83-E2EF-E059-D78B03FA9BDF}"/>
          </ac:cxnSpMkLst>
        </pc:cxnChg>
      </pc:sldChg>
      <pc:sldChg chg="modSp add mod modAnim">
        <pc:chgData name="Henry Hakkinen" userId="a7e2a89b-4d5f-4a43-925f-fc8354cbe367" providerId="ADAL" clId="{39ED4BEA-E726-489D-A6BD-E5F03CA524E8}" dt="2026-01-29T12:08:41.379" v="7207"/>
        <pc:sldMkLst>
          <pc:docMk/>
          <pc:sldMk cId="2128714059" sldId="449"/>
        </pc:sldMkLst>
        <pc:spChg chg="mod">
          <ac:chgData name="Henry Hakkinen" userId="a7e2a89b-4d5f-4a43-925f-fc8354cbe367" providerId="ADAL" clId="{39ED4BEA-E726-489D-A6BD-E5F03CA524E8}" dt="2026-01-29T12:08:41.379" v="7207"/>
          <ac:spMkLst>
            <pc:docMk/>
            <pc:sldMk cId="2128714059" sldId="449"/>
            <ac:spMk id="2" creationId="{73875C6F-17EF-CE32-854B-FD98EA123CAC}"/>
          </ac:spMkLst>
        </pc:spChg>
        <pc:spChg chg="mod">
          <ac:chgData name="Henry Hakkinen" userId="a7e2a89b-4d5f-4a43-925f-fc8354cbe367" providerId="ADAL" clId="{39ED4BEA-E726-489D-A6BD-E5F03CA524E8}" dt="2026-01-28T15:16:03.966" v="2565" actId="20577"/>
          <ac:spMkLst>
            <pc:docMk/>
            <pc:sldMk cId="2128714059" sldId="449"/>
            <ac:spMk id="14" creationId="{B5D933D7-EF3E-A86B-07FA-0E58947EFCD2}"/>
          </ac:spMkLst>
        </pc:spChg>
        <pc:cxnChg chg="mod">
          <ac:chgData name="Henry Hakkinen" userId="a7e2a89b-4d5f-4a43-925f-fc8354cbe367" providerId="ADAL" clId="{39ED4BEA-E726-489D-A6BD-E5F03CA524E8}" dt="2026-01-28T15:16:11.592" v="2566" actId="14100"/>
          <ac:cxnSpMkLst>
            <pc:docMk/>
            <pc:sldMk cId="2128714059" sldId="449"/>
            <ac:cxnSpMk id="9" creationId="{7166865E-9BDA-6711-4DB0-C964CF3682BE}"/>
          </ac:cxnSpMkLst>
        </pc:cxnChg>
      </pc:sldChg>
      <pc:sldChg chg="modSp add">
        <pc:chgData name="Henry Hakkinen" userId="a7e2a89b-4d5f-4a43-925f-fc8354cbe367" providerId="ADAL" clId="{39ED4BEA-E726-489D-A6BD-E5F03CA524E8}" dt="2026-01-29T12:08:39.653" v="7206"/>
        <pc:sldMkLst>
          <pc:docMk/>
          <pc:sldMk cId="1694560613" sldId="450"/>
        </pc:sldMkLst>
        <pc:spChg chg="mod">
          <ac:chgData name="Henry Hakkinen" userId="a7e2a89b-4d5f-4a43-925f-fc8354cbe367" providerId="ADAL" clId="{39ED4BEA-E726-489D-A6BD-E5F03CA524E8}" dt="2026-01-29T12:08:39.653" v="7206"/>
          <ac:spMkLst>
            <pc:docMk/>
            <pc:sldMk cId="1694560613" sldId="450"/>
            <ac:spMk id="2" creationId="{8664CC8B-84C7-2090-1622-D1737502355C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8T16:48:54.867" v="5697" actId="114"/>
        <pc:sldMkLst>
          <pc:docMk/>
          <pc:sldMk cId="2689795207" sldId="454"/>
        </pc:sldMkLst>
        <pc:spChg chg="mod">
          <ac:chgData name="Henry Hakkinen" userId="a7e2a89b-4d5f-4a43-925f-fc8354cbe367" providerId="ADAL" clId="{39ED4BEA-E726-489D-A6BD-E5F03CA524E8}" dt="2026-01-28T16:48:54.867" v="5697" actId="114"/>
          <ac:spMkLst>
            <pc:docMk/>
            <pc:sldMk cId="2689795207" sldId="454"/>
            <ac:spMk id="3" creationId="{B1A033AB-E608-1D27-CE78-CE36B7A71696}"/>
          </ac:spMkLst>
        </pc:spChg>
        <pc:picChg chg="add mod">
          <ac:chgData name="Henry Hakkinen" userId="a7e2a89b-4d5f-4a43-925f-fc8354cbe367" providerId="ADAL" clId="{39ED4BEA-E726-489D-A6BD-E5F03CA524E8}" dt="2026-01-28T16:40:45.266" v="5102" actId="1076"/>
          <ac:picMkLst>
            <pc:docMk/>
            <pc:sldMk cId="2689795207" sldId="454"/>
            <ac:picMk id="9" creationId="{733D49DB-415B-A21B-034F-89391C9499C7}"/>
          </ac:picMkLst>
        </pc:picChg>
        <pc:picChg chg="add mod">
          <ac:chgData name="Henry Hakkinen" userId="a7e2a89b-4d5f-4a43-925f-fc8354cbe367" providerId="ADAL" clId="{39ED4BEA-E726-489D-A6BD-E5F03CA524E8}" dt="2026-01-28T16:42:05.717" v="5255" actId="1076"/>
          <ac:picMkLst>
            <pc:docMk/>
            <pc:sldMk cId="2689795207" sldId="454"/>
            <ac:picMk id="11" creationId="{CF49F979-75F9-7320-4857-6B1D3154A91C}"/>
          </ac:picMkLst>
        </pc:picChg>
      </pc:sldChg>
      <pc:sldChg chg="addSp delSp modSp add mod">
        <pc:chgData name="Henry Hakkinen" userId="a7e2a89b-4d5f-4a43-925f-fc8354cbe367" providerId="ADAL" clId="{39ED4BEA-E726-489D-A6BD-E5F03CA524E8}" dt="2026-01-28T16:45:32.985" v="5481" actId="1076"/>
        <pc:sldMkLst>
          <pc:docMk/>
          <pc:sldMk cId="1523273951" sldId="455"/>
        </pc:sldMkLst>
        <pc:spChg chg="mod">
          <ac:chgData name="Henry Hakkinen" userId="a7e2a89b-4d5f-4a43-925f-fc8354cbe367" providerId="ADAL" clId="{39ED4BEA-E726-489D-A6BD-E5F03CA524E8}" dt="2026-01-28T16:45:15.891" v="5478" actId="20577"/>
          <ac:spMkLst>
            <pc:docMk/>
            <pc:sldMk cId="1523273951" sldId="455"/>
            <ac:spMk id="3" creationId="{AC26470D-9E72-D222-D42E-F9D3E257420B}"/>
          </ac:spMkLst>
        </pc:spChg>
        <pc:picChg chg="mod">
          <ac:chgData name="Henry Hakkinen" userId="a7e2a89b-4d5f-4a43-925f-fc8354cbe367" providerId="ADAL" clId="{39ED4BEA-E726-489D-A6BD-E5F03CA524E8}" dt="2026-01-28T16:43:24.324" v="5269" actId="1076"/>
          <ac:picMkLst>
            <pc:docMk/>
            <pc:sldMk cId="1523273951" sldId="455"/>
            <ac:picMk id="11" creationId="{30778DF5-44A5-04A8-8F85-34798CF939A4}"/>
          </ac:picMkLst>
        </pc:picChg>
        <pc:picChg chg="add mod">
          <ac:chgData name="Henry Hakkinen" userId="a7e2a89b-4d5f-4a43-925f-fc8354cbe367" providerId="ADAL" clId="{39ED4BEA-E726-489D-A6BD-E5F03CA524E8}" dt="2026-01-28T16:45:32.985" v="5481" actId="1076"/>
          <ac:picMkLst>
            <pc:docMk/>
            <pc:sldMk cId="1523273951" sldId="455"/>
            <ac:picMk id="11266" creationId="{5C6FCE25-8C18-D74A-F0D8-A7F6BB43EADD}"/>
          </ac:picMkLst>
        </pc:picChg>
      </pc:sldChg>
      <pc:sldChg chg="addSp modSp new mod">
        <pc:chgData name="Henry Hakkinen" userId="a7e2a89b-4d5f-4a43-925f-fc8354cbe367" providerId="ADAL" clId="{39ED4BEA-E726-489D-A6BD-E5F03CA524E8}" dt="2026-01-28T16:46:35.729" v="5649" actId="14100"/>
        <pc:sldMkLst>
          <pc:docMk/>
          <pc:sldMk cId="4001540450" sldId="456"/>
        </pc:sldMkLst>
        <pc:spChg chg="mod">
          <ac:chgData name="Henry Hakkinen" userId="a7e2a89b-4d5f-4a43-925f-fc8354cbe367" providerId="ADAL" clId="{39ED4BEA-E726-489D-A6BD-E5F03CA524E8}" dt="2026-01-28T16:45:57.795" v="5485"/>
          <ac:spMkLst>
            <pc:docMk/>
            <pc:sldMk cId="4001540450" sldId="456"/>
            <ac:spMk id="2" creationId="{5E7E594E-8EDA-24E8-DC7F-FA6525D4DE34}"/>
          </ac:spMkLst>
        </pc:spChg>
        <pc:spChg chg="mod">
          <ac:chgData name="Henry Hakkinen" userId="a7e2a89b-4d5f-4a43-925f-fc8354cbe367" providerId="ADAL" clId="{39ED4BEA-E726-489D-A6BD-E5F03CA524E8}" dt="2026-01-28T16:46:35.729" v="5649" actId="14100"/>
          <ac:spMkLst>
            <pc:docMk/>
            <pc:sldMk cId="4001540450" sldId="456"/>
            <ac:spMk id="3" creationId="{28B6547A-B89A-39A9-90E3-B88117847FDA}"/>
          </ac:spMkLst>
        </pc:spChg>
        <pc:picChg chg="add mod">
          <ac:chgData name="Henry Hakkinen" userId="a7e2a89b-4d5f-4a43-925f-fc8354cbe367" providerId="ADAL" clId="{39ED4BEA-E726-489D-A6BD-E5F03CA524E8}" dt="2026-01-28T16:46:31.186" v="5648" actId="1076"/>
          <ac:picMkLst>
            <pc:docMk/>
            <pc:sldMk cId="4001540450" sldId="456"/>
            <ac:picMk id="5" creationId="{E9876F04-F037-0A5B-8CA1-70E4C3364BF8}"/>
          </ac:picMkLst>
        </pc:picChg>
      </pc:sldChg>
      <pc:sldChg chg="modSp add mod ord">
        <pc:chgData name="Henry Hakkinen" userId="a7e2a89b-4d5f-4a43-925f-fc8354cbe367" providerId="ADAL" clId="{39ED4BEA-E726-489D-A6BD-E5F03CA524E8}" dt="2026-01-29T12:12:38.035" v="7219" actId="20577"/>
        <pc:sldMkLst>
          <pc:docMk/>
          <pc:sldMk cId="919375548" sldId="457"/>
        </pc:sldMkLst>
        <pc:spChg chg="mod">
          <ac:chgData name="Henry Hakkinen" userId="a7e2a89b-4d5f-4a43-925f-fc8354cbe367" providerId="ADAL" clId="{39ED4BEA-E726-489D-A6BD-E5F03CA524E8}" dt="2026-01-29T12:12:38.035" v="7219" actId="20577"/>
          <ac:spMkLst>
            <pc:docMk/>
            <pc:sldMk cId="919375548" sldId="457"/>
            <ac:spMk id="2" creationId="{884B8484-BDA9-5018-2BEF-8F82F9DDCEF0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0:40:55.892" v="6830"/>
        <pc:sldMkLst>
          <pc:docMk/>
          <pc:sldMk cId="1651334909" sldId="458"/>
        </pc:sldMkLst>
        <pc:spChg chg="mod">
          <ac:chgData name="Henry Hakkinen" userId="a7e2a89b-4d5f-4a43-925f-fc8354cbe367" providerId="ADAL" clId="{39ED4BEA-E726-489D-A6BD-E5F03CA524E8}" dt="2026-01-29T10:37:28.272" v="6816" actId="207"/>
          <ac:spMkLst>
            <pc:docMk/>
            <pc:sldMk cId="1651334909" sldId="458"/>
            <ac:spMk id="4" creationId="{531DAA03-57E7-DE3A-6AFB-E931FD3F6C7B}"/>
          </ac:spMkLst>
        </pc:spChg>
        <pc:spChg chg="add mod">
          <ac:chgData name="Henry Hakkinen" userId="a7e2a89b-4d5f-4a43-925f-fc8354cbe367" providerId="ADAL" clId="{39ED4BEA-E726-489D-A6BD-E5F03CA524E8}" dt="2026-01-29T10:40:55.892" v="6830"/>
          <ac:spMkLst>
            <pc:docMk/>
            <pc:sldMk cId="1651334909" sldId="458"/>
            <ac:spMk id="5" creationId="{B2D23666-845B-BDF3-A46D-81E155D4BE63}"/>
          </ac:spMkLst>
        </pc:spChg>
      </pc:sldChg>
      <pc:sldChg chg="addSp delSp modSp new mod">
        <pc:chgData name="Henry Hakkinen" userId="a7e2a89b-4d5f-4a43-925f-fc8354cbe367" providerId="ADAL" clId="{39ED4BEA-E726-489D-A6BD-E5F03CA524E8}" dt="2026-01-29T12:07:48.117" v="7166" actId="478"/>
        <pc:sldMkLst>
          <pc:docMk/>
          <pc:sldMk cId="2707882005" sldId="459"/>
        </pc:sldMkLst>
        <pc:spChg chg="mod">
          <ac:chgData name="Henry Hakkinen" userId="a7e2a89b-4d5f-4a43-925f-fc8354cbe367" providerId="ADAL" clId="{39ED4BEA-E726-489D-A6BD-E5F03CA524E8}" dt="2026-01-29T11:03:22.865" v="7064" actId="20577"/>
          <ac:spMkLst>
            <pc:docMk/>
            <pc:sldMk cId="2707882005" sldId="459"/>
            <ac:spMk id="2" creationId="{47A5F57E-E20F-098F-7FEE-C399756BA564}"/>
          </ac:spMkLst>
        </pc:spChg>
        <pc:spChg chg="mod">
          <ac:chgData name="Henry Hakkinen" userId="a7e2a89b-4d5f-4a43-925f-fc8354cbe367" providerId="ADAL" clId="{39ED4BEA-E726-489D-A6BD-E5F03CA524E8}" dt="2026-01-29T11:03:46.504" v="7160" actId="14100"/>
          <ac:spMkLst>
            <pc:docMk/>
            <pc:sldMk cId="2707882005" sldId="459"/>
            <ac:spMk id="3" creationId="{135FC325-0BC5-EF83-7181-E5E612C83717}"/>
          </ac:spMkLst>
        </pc:spChg>
        <pc:picChg chg="add mod">
          <ac:chgData name="Henry Hakkinen" userId="a7e2a89b-4d5f-4a43-925f-fc8354cbe367" providerId="ADAL" clId="{39ED4BEA-E726-489D-A6BD-E5F03CA524E8}" dt="2026-01-29T12:07:46.829" v="7165" actId="1076"/>
          <ac:picMkLst>
            <pc:docMk/>
            <pc:sldMk cId="2707882005" sldId="459"/>
            <ac:picMk id="7" creationId="{7B42ADEE-6D3F-BB1C-289C-92FBA064CA79}"/>
          </ac:picMkLst>
        </pc:picChg>
      </pc:sldChg>
      <pc:sldChg chg="modSp add mod">
        <pc:chgData name="Henry Hakkinen" userId="a7e2a89b-4d5f-4a43-925f-fc8354cbe367" providerId="ADAL" clId="{39ED4BEA-E726-489D-A6BD-E5F03CA524E8}" dt="2026-01-29T15:44:20.919" v="10211" actId="20577"/>
        <pc:sldMkLst>
          <pc:docMk/>
          <pc:sldMk cId="1399065885" sldId="460"/>
        </pc:sldMkLst>
        <pc:spChg chg="mod">
          <ac:chgData name="Henry Hakkinen" userId="a7e2a89b-4d5f-4a43-925f-fc8354cbe367" providerId="ADAL" clId="{39ED4BEA-E726-489D-A6BD-E5F03CA524E8}" dt="2026-01-29T15:44:20.919" v="10211" actId="20577"/>
          <ac:spMkLst>
            <pc:docMk/>
            <pc:sldMk cId="1399065885" sldId="460"/>
            <ac:spMk id="3" creationId="{B9BB2D95-94D7-ECDB-855C-4494544F6F94}"/>
          </ac:spMkLst>
        </pc:spChg>
      </pc:sldChg>
      <pc:sldChg chg="add ord">
        <pc:chgData name="Henry Hakkinen" userId="a7e2a89b-4d5f-4a43-925f-fc8354cbe367" providerId="ADAL" clId="{39ED4BEA-E726-489D-A6BD-E5F03CA524E8}" dt="2026-01-29T14:10:26.823" v="8184"/>
        <pc:sldMkLst>
          <pc:docMk/>
          <pc:sldMk cId="1010482834" sldId="461"/>
        </pc:sldMkLst>
      </pc:sldChg>
      <pc:sldChg chg="addSp delSp modSp add mod ord">
        <pc:chgData name="Henry Hakkinen" userId="a7e2a89b-4d5f-4a43-925f-fc8354cbe367" providerId="ADAL" clId="{39ED4BEA-E726-489D-A6BD-E5F03CA524E8}" dt="2026-01-29T14:59:58.933" v="9448"/>
        <pc:sldMkLst>
          <pc:docMk/>
          <pc:sldMk cId="1045932327" sldId="462"/>
        </pc:sldMkLst>
        <pc:spChg chg="mod">
          <ac:chgData name="Henry Hakkinen" userId="a7e2a89b-4d5f-4a43-925f-fc8354cbe367" providerId="ADAL" clId="{39ED4BEA-E726-489D-A6BD-E5F03CA524E8}" dt="2026-01-29T14:55:12.468" v="9208" actId="15"/>
          <ac:spMkLst>
            <pc:docMk/>
            <pc:sldMk cId="1045932327" sldId="462"/>
            <ac:spMk id="3" creationId="{ADBC2BBB-CC78-56D0-1563-74218A5CE273}"/>
          </ac:spMkLst>
        </pc:spChg>
        <pc:spChg chg="add mod">
          <ac:chgData name="Henry Hakkinen" userId="a7e2a89b-4d5f-4a43-925f-fc8354cbe367" providerId="ADAL" clId="{39ED4BEA-E726-489D-A6BD-E5F03CA524E8}" dt="2026-01-29T14:54:45.921" v="9145" actId="478"/>
          <ac:spMkLst>
            <pc:docMk/>
            <pc:sldMk cId="1045932327" sldId="462"/>
            <ac:spMk id="5" creationId="{E759FB1E-9C12-1011-0981-98DCFE98CCB1}"/>
          </ac:spMkLst>
        </pc:spChg>
        <pc:picChg chg="add mod">
          <ac:chgData name="Henry Hakkinen" userId="a7e2a89b-4d5f-4a43-925f-fc8354cbe367" providerId="ADAL" clId="{39ED4BEA-E726-489D-A6BD-E5F03CA524E8}" dt="2026-01-29T14:54:48.105" v="9147" actId="1076"/>
          <ac:picMkLst>
            <pc:docMk/>
            <pc:sldMk cId="1045932327" sldId="462"/>
            <ac:picMk id="14338" creationId="{5C9F0934-B417-393C-36EE-59D00FEEC614}"/>
          </ac:picMkLst>
        </pc:picChg>
      </pc:sldChg>
      <pc:sldChg chg="addSp delSp modSp add mod ord">
        <pc:chgData name="Henry Hakkinen" userId="a7e2a89b-4d5f-4a43-925f-fc8354cbe367" providerId="ADAL" clId="{39ED4BEA-E726-489D-A6BD-E5F03CA524E8}" dt="2026-01-29T14:59:58.933" v="9448"/>
        <pc:sldMkLst>
          <pc:docMk/>
          <pc:sldMk cId="241745334" sldId="463"/>
        </pc:sldMkLst>
        <pc:spChg chg="mod">
          <ac:chgData name="Henry Hakkinen" userId="a7e2a89b-4d5f-4a43-925f-fc8354cbe367" providerId="ADAL" clId="{39ED4BEA-E726-489D-A6BD-E5F03CA524E8}" dt="2026-01-29T14:58:35.821" v="9435" actId="14100"/>
          <ac:spMkLst>
            <pc:docMk/>
            <pc:sldMk cId="241745334" sldId="463"/>
            <ac:spMk id="3" creationId="{CC178885-F022-97AE-151D-2278749F8A03}"/>
          </ac:spMkLst>
        </pc:spChg>
        <pc:spChg chg="add mod">
          <ac:chgData name="Henry Hakkinen" userId="a7e2a89b-4d5f-4a43-925f-fc8354cbe367" providerId="ADAL" clId="{39ED4BEA-E726-489D-A6BD-E5F03CA524E8}" dt="2026-01-29T14:56:49.811" v="9212" actId="478"/>
          <ac:spMkLst>
            <pc:docMk/>
            <pc:sldMk cId="241745334" sldId="463"/>
            <ac:spMk id="5" creationId="{41787DB6-57E8-E566-D874-1D38D6653262}"/>
          </ac:spMkLst>
        </pc:spChg>
        <pc:picChg chg="add mod">
          <ac:chgData name="Henry Hakkinen" userId="a7e2a89b-4d5f-4a43-925f-fc8354cbe367" providerId="ADAL" clId="{39ED4BEA-E726-489D-A6BD-E5F03CA524E8}" dt="2026-01-29T14:57:14.886" v="9216" actId="1076"/>
          <ac:picMkLst>
            <pc:docMk/>
            <pc:sldMk cId="241745334" sldId="463"/>
            <ac:picMk id="10" creationId="{6271E9DE-34A3-8277-B93A-635941191D93}"/>
          </ac:picMkLst>
        </pc:picChg>
      </pc:sldChg>
      <pc:sldChg chg="addSp delSp modSp add mod">
        <pc:chgData name="Henry Hakkinen" userId="a7e2a89b-4d5f-4a43-925f-fc8354cbe367" providerId="ADAL" clId="{39ED4BEA-E726-489D-A6BD-E5F03CA524E8}" dt="2026-01-29T15:26:53.399" v="9606" actId="14100"/>
        <pc:sldMkLst>
          <pc:docMk/>
          <pc:sldMk cId="1634828928" sldId="464"/>
        </pc:sldMkLst>
        <pc:picChg chg="add mod ord">
          <ac:chgData name="Henry Hakkinen" userId="a7e2a89b-4d5f-4a43-925f-fc8354cbe367" providerId="ADAL" clId="{39ED4BEA-E726-489D-A6BD-E5F03CA524E8}" dt="2026-01-29T15:18:27.604" v="9518" actId="1076"/>
          <ac:picMkLst>
            <pc:docMk/>
            <pc:sldMk cId="1634828928" sldId="464"/>
            <ac:picMk id="26" creationId="{22D8E635-F4C2-8B60-9E87-2F25192E3D51}"/>
          </ac:picMkLst>
        </pc:picChg>
        <pc:picChg chg="add mod">
          <ac:chgData name="Henry Hakkinen" userId="a7e2a89b-4d5f-4a43-925f-fc8354cbe367" providerId="ADAL" clId="{39ED4BEA-E726-489D-A6BD-E5F03CA524E8}" dt="2026-01-29T15:26:53.399" v="9606" actId="14100"/>
          <ac:picMkLst>
            <pc:docMk/>
            <pc:sldMk cId="1634828928" sldId="464"/>
            <ac:picMk id="47" creationId="{0CE0FEE1-D29C-82CC-0E72-A14B3A9512FB}"/>
          </ac:picMkLst>
        </pc:picChg>
        <pc:cxnChg chg="add mod ord">
          <ac:chgData name="Henry Hakkinen" userId="a7e2a89b-4d5f-4a43-925f-fc8354cbe367" providerId="ADAL" clId="{39ED4BEA-E726-489D-A6BD-E5F03CA524E8}" dt="2026-01-29T15:20:41.779" v="9538" actId="14100"/>
          <ac:cxnSpMkLst>
            <pc:docMk/>
            <pc:sldMk cId="1634828928" sldId="464"/>
            <ac:cxnSpMk id="21" creationId="{E7B5940F-6F7F-1EAE-961D-3BE2A1218403}"/>
          </ac:cxnSpMkLst>
        </pc:cxnChg>
        <pc:cxnChg chg="add mod">
          <ac:chgData name="Henry Hakkinen" userId="a7e2a89b-4d5f-4a43-925f-fc8354cbe367" providerId="ADAL" clId="{39ED4BEA-E726-489D-A6BD-E5F03CA524E8}" dt="2026-01-29T15:20:24.572" v="9535" actId="14100"/>
          <ac:cxnSpMkLst>
            <pc:docMk/>
            <pc:sldMk cId="1634828928" sldId="464"/>
            <ac:cxnSpMk id="39" creationId="{53DB5E1F-B77C-2413-C7AC-204992262DC6}"/>
          </ac:cxnSpMkLst>
        </pc:cxnChg>
        <pc:cxnChg chg="add mod">
          <ac:chgData name="Henry Hakkinen" userId="a7e2a89b-4d5f-4a43-925f-fc8354cbe367" providerId="ADAL" clId="{39ED4BEA-E726-489D-A6BD-E5F03CA524E8}" dt="2026-01-29T15:20:48.672" v="9539" actId="14100"/>
          <ac:cxnSpMkLst>
            <pc:docMk/>
            <pc:sldMk cId="1634828928" sldId="464"/>
            <ac:cxnSpMk id="43" creationId="{237A0753-9A8C-B027-0148-C18D9B792CD6}"/>
          </ac:cxnSpMkLst>
        </pc:cxnChg>
      </pc:sldChg>
    </pc:docChg>
  </pc:docChgLst>
  <pc:docChgLst>
    <pc:chgData name="Henry Hakkinen" userId="a7e2a89b-4d5f-4a43-925f-fc8354cbe367" providerId="ADAL" clId="{9E890B0F-9CD8-4194-B653-253ED8EBE04B}"/>
    <pc:docChg chg="custSel modSld sldOrd">
      <pc:chgData name="Henry Hakkinen" userId="a7e2a89b-4d5f-4a43-925f-fc8354cbe367" providerId="ADAL" clId="{9E890B0F-9CD8-4194-B653-253ED8EBE04B}" dt="2026-02-04T14:11:47.133" v="18" actId="1076"/>
      <pc:docMkLst>
        <pc:docMk/>
      </pc:docMkLst>
      <pc:sldChg chg="ord">
        <pc:chgData name="Henry Hakkinen" userId="a7e2a89b-4d5f-4a43-925f-fc8354cbe367" providerId="ADAL" clId="{9E890B0F-9CD8-4194-B653-253ED8EBE04B}" dt="2026-02-03T12:58:31.941" v="3"/>
        <pc:sldMkLst>
          <pc:docMk/>
          <pc:sldMk cId="2637416749" sldId="356"/>
        </pc:sldMkLst>
      </pc:sldChg>
      <pc:sldChg chg="modSp mod">
        <pc:chgData name="Henry Hakkinen" userId="a7e2a89b-4d5f-4a43-925f-fc8354cbe367" providerId="ADAL" clId="{9E890B0F-9CD8-4194-B653-253ED8EBE04B}" dt="2026-02-04T14:11:47.133" v="18" actId="1076"/>
        <pc:sldMkLst>
          <pc:docMk/>
          <pc:sldMk cId="3680136132" sldId="377"/>
        </pc:sldMkLst>
        <pc:spChg chg="mod">
          <ac:chgData name="Henry Hakkinen" userId="a7e2a89b-4d5f-4a43-925f-fc8354cbe367" providerId="ADAL" clId="{9E890B0F-9CD8-4194-B653-253ED8EBE04B}" dt="2026-02-04T14:11:40.662" v="15" actId="255"/>
          <ac:spMkLst>
            <pc:docMk/>
            <pc:sldMk cId="3680136132" sldId="377"/>
            <ac:spMk id="3" creationId="{00339E3A-73AF-A209-48FB-CC6F864554B4}"/>
          </ac:spMkLst>
        </pc:spChg>
        <pc:picChg chg="mod">
          <ac:chgData name="Henry Hakkinen" userId="a7e2a89b-4d5f-4a43-925f-fc8354cbe367" providerId="ADAL" clId="{9E890B0F-9CD8-4194-B653-253ED8EBE04B}" dt="2026-02-04T14:11:45.611" v="17" actId="1076"/>
          <ac:picMkLst>
            <pc:docMk/>
            <pc:sldMk cId="3680136132" sldId="377"/>
            <ac:picMk id="5" creationId="{2B8B2BCD-C3F7-2067-479D-54BA08C4C420}"/>
          </ac:picMkLst>
        </pc:picChg>
        <pc:picChg chg="mod">
          <ac:chgData name="Henry Hakkinen" userId="a7e2a89b-4d5f-4a43-925f-fc8354cbe367" providerId="ADAL" clId="{9E890B0F-9CD8-4194-B653-253ED8EBE04B}" dt="2026-02-04T14:11:47.133" v="18" actId="1076"/>
          <ac:picMkLst>
            <pc:docMk/>
            <pc:sldMk cId="3680136132" sldId="377"/>
            <ac:picMk id="7" creationId="{51B9C97D-DDF0-71F0-9DEB-0548B577F7AF}"/>
          </ac:picMkLst>
        </pc:picChg>
      </pc:sldChg>
      <pc:sldChg chg="modSp">
        <pc:chgData name="Henry Hakkinen" userId="a7e2a89b-4d5f-4a43-925f-fc8354cbe367" providerId="ADAL" clId="{9E890B0F-9CD8-4194-B653-253ED8EBE04B}" dt="2026-02-03T12:50:29.495" v="1" actId="114"/>
        <pc:sldMkLst>
          <pc:docMk/>
          <pc:sldMk cId="688906573" sldId="419"/>
        </pc:sldMkLst>
        <pc:spChg chg="mod">
          <ac:chgData name="Henry Hakkinen" userId="a7e2a89b-4d5f-4a43-925f-fc8354cbe367" providerId="ADAL" clId="{9E890B0F-9CD8-4194-B653-253ED8EBE04B}" dt="2026-02-03T12:50:29.495" v="1" actId="114"/>
          <ac:spMkLst>
            <pc:docMk/>
            <pc:sldMk cId="688906573" sldId="419"/>
            <ac:spMk id="3" creationId="{53544198-6CC9-5E9A-4EA4-17A45A68ABF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Group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61-4549-ABDC-FC02115AAD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Group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61-4549-ABDC-FC02115AAD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Group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61-4549-ABDC-FC02115AA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5497967"/>
        <c:axId val="1725497487"/>
      </c:lineChart>
      <c:catAx>
        <c:axId val="1725497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497487"/>
        <c:crosses val="autoZero"/>
        <c:auto val="1"/>
        <c:lblAlgn val="ctr"/>
        <c:lblOffset val="100"/>
        <c:noMultiLvlLbl val="0"/>
      </c:catAx>
      <c:valAx>
        <c:axId val="1725497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497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D488C-931A-4835-A93A-DEC5FDA055AA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60426-5F37-4C6E-9502-3A5133142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43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67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81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24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044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what are we looking for?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656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5FAA6-4682-361F-ACD0-F42C4170F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D6325-7BAF-6F96-6013-523D5AF8C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75C33-FE46-8E96-F90C-03A2F56CC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F3D7-E793-B9B5-7A6F-C285B3282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41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898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18231-A049-E59C-BE33-7DDB27CBE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2F902-7C4E-03EE-4572-5BD8C5DAE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F2F61F-C7CC-74B4-DD2A-BE1142117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7245F-F1EB-C192-D204-772938B02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6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57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the room what they use statistics for? Why do we use them rather than just look at data?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7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for examples from people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1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78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Activity: get class to formulate a model from this information. Pair and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86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958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people to interpret output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66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C2FD2-0ED5-846D-1C4F-A2328C6B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449B02-E640-672B-9E19-595CE669A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4CB959-7ED9-8C82-A022-A2B254FBD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people to interpret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600AB-C34D-F3AA-7B70-1357DB15D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1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7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94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738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5943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506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52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10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19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74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2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25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9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62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38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5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9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1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E6DB99C-A927-474E-8CB8-3651216441C6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449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  <p:sldLayoutId id="2147484243" r:id="rId12"/>
    <p:sldLayoutId id="2147484244" r:id="rId13"/>
    <p:sldLayoutId id="2147484245" r:id="rId14"/>
    <p:sldLayoutId id="2147484246" r:id="rId15"/>
    <p:sldLayoutId id="2147484247" r:id="rId16"/>
    <p:sldLayoutId id="21474842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kkinenH/RStatsCourse202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kkinenH/Rcourse202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ndphillips/YaRrr/" TargetMode="External"/><Relationship Id="rId2" Type="http://schemas.openxmlformats.org/officeDocument/2006/relationships/hyperlink" Target="https://statistics4ecologists-v3.netlify.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utterbys.com.au/stats/tut/tut8.4a.html" TargetMode="External"/><Relationship Id="rId4" Type="http://schemas.openxmlformats.org/officeDocument/2006/relationships/hyperlink" Target="https://r.qcbs.ca/workshop06/book-en/reviewing-linear-models.html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rock&#10;&#10;AI-generated content may be incorrect.">
            <a:extLst>
              <a:ext uri="{FF2B5EF4-FFF2-40B4-BE49-F238E27FC236}">
                <a16:creationId xmlns:a16="http://schemas.microsoft.com/office/drawing/2014/main" id="{71944E9A-1C22-A562-2725-7644B47E0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FE90B7-C2EC-2EA1-D393-9666253D71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1176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0947CD-F366-46A1-8A66-BB84445DDFEC}"/>
              </a:ext>
            </a:extLst>
          </p:cNvPr>
          <p:cNvSpPr/>
          <p:nvPr/>
        </p:nvSpPr>
        <p:spPr>
          <a:xfrm>
            <a:off x="790575" y="1543050"/>
            <a:ext cx="10639425" cy="35814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D4F23-36E9-4753-92A2-5BF9499CA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4A449-994D-4283-B194-AE735A592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1: The Hard Part is Getting Started</a:t>
            </a:r>
            <a:endParaRPr lang="en-GB" dirty="0"/>
          </a:p>
        </p:txBody>
      </p:sp>
      <p:pic>
        <p:nvPicPr>
          <p:cNvPr id="5" name="Picture 4" descr="A black and white sign with white letters&#10;&#10;AI-generated content may be incorrect.">
            <a:extLst>
              <a:ext uri="{FF2B5EF4-FFF2-40B4-BE49-F238E27FC236}">
                <a16:creationId xmlns:a16="http://schemas.microsoft.com/office/drawing/2014/main" id="{23915730-039A-DE58-D727-35E33D56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73" y="5658245"/>
            <a:ext cx="4562838" cy="10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C5CE92-2678-3D94-C4F9-C89150B00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butterflies on a branch&#10;&#10;AI-generated content may be incorrect.">
            <a:extLst>
              <a:ext uri="{FF2B5EF4-FFF2-40B4-BE49-F238E27FC236}">
                <a16:creationId xmlns:a16="http://schemas.microsoft.com/office/drawing/2014/main" id="{51A174ED-33A8-C38C-B725-272F533F7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31209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F0AE71-F834-8109-9D3F-DABEA599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770238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3200" dirty="0"/>
              <a:t>Why do we learn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BA650-68B9-AF72-9E31-BF3DD326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89649"/>
            <a:ext cx="4403596" cy="360155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Literacy is needed to understand existing literature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Bad practice is common; you need to be able to spot it!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Helps you design experiments and data collection.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Ecological data tends to be messy, and having a lot of available “tools” makes analysis a lot easier</a:t>
            </a:r>
          </a:p>
        </p:txBody>
      </p:sp>
    </p:spTree>
    <p:extLst>
      <p:ext uri="{BB962C8B-B14F-4D97-AF65-F5344CB8AC3E}">
        <p14:creationId xmlns:p14="http://schemas.microsoft.com/office/powerpoint/2010/main" val="2025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AC12C-2D3A-98B5-DC2C-81877EA0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butterflies on a branch&#10;&#10;AI-generated content may be incorrect.">
            <a:extLst>
              <a:ext uri="{FF2B5EF4-FFF2-40B4-BE49-F238E27FC236}">
                <a16:creationId xmlns:a16="http://schemas.microsoft.com/office/drawing/2014/main" id="{F288D20C-322B-341E-1E7F-EC05757A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31209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0E3AA-8FAD-70B2-9275-0499E22F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The Good News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FE609-C55E-AA9C-034C-79D234629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89649"/>
            <a:ext cx="4403596" cy="36015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Nearly all statistical tests follow shared fundamental principles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Learning your first few tests can be difficult, but over time this gets easier and easier.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Building a solid theoretical base will make your life a LOT easier later on.</a:t>
            </a:r>
          </a:p>
        </p:txBody>
      </p:sp>
    </p:spTree>
    <p:extLst>
      <p:ext uri="{BB962C8B-B14F-4D97-AF65-F5344CB8AC3E}">
        <p14:creationId xmlns:p14="http://schemas.microsoft.com/office/powerpoint/2010/main" val="412465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4BB2-31A3-7E31-3089-57588B8E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FE06-794B-E386-8FF5-DB338F82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2: Basic Theory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2B04A8D8-14BD-2A8B-E6BA-29D8CEB428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220109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F57E-E20F-098F-7FEE-C399756B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run your test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FC325-0BC5-EF83-7181-E5E612C83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786231"/>
            <a:ext cx="5060497" cy="3004968"/>
          </a:xfrm>
        </p:spPr>
        <p:txBody>
          <a:bodyPr/>
          <a:lstStyle/>
          <a:p>
            <a:r>
              <a:rPr lang="en-US" dirty="0"/>
              <a:t>Understand your data</a:t>
            </a:r>
          </a:p>
          <a:p>
            <a:r>
              <a:rPr lang="en-US" dirty="0"/>
              <a:t>Understand your hypothesis</a:t>
            </a:r>
          </a:p>
          <a:p>
            <a:r>
              <a:rPr lang="en-US" dirty="0"/>
              <a:t>Select a sensible statistical framework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2ADEE-6D3F-BB1C-289C-92FBA064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59" y="1580050"/>
            <a:ext cx="2993529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528A-9ADC-9451-0A58-272992F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AD082-E9AB-95AD-72F8-CF979CD0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4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FA0D4-ED84-DA88-BE1D-05771975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CC8B-84C7-2090-1622-D1737502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15BA6-0EAC-0617-1877-7E3CD8A93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5875C0-61D8-5156-6D4E-2A13BECA896C}"/>
              </a:ext>
            </a:extLst>
          </p:cNvPr>
          <p:cNvCxnSpPr>
            <a:cxnSpLocks/>
          </p:cNvCxnSpPr>
          <p:nvPr/>
        </p:nvCxnSpPr>
        <p:spPr>
          <a:xfrm flipV="1">
            <a:off x="4572000" y="2517289"/>
            <a:ext cx="3679114" cy="30046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0FDF5E-3934-9EE0-6E65-01CD03586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Can take any numerical value, including decimals. May be bounded at 0.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Length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Height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Distance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Speed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456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D0A1-C850-51AF-376A-3BB3D55FF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5C6F-17EF-CE32-854B-FD98EA12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DEFE0-7CDE-8E69-2B51-CA620C3C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66865E-9BDA-6711-4DB0-C964CF3682BE}"/>
              </a:ext>
            </a:extLst>
          </p:cNvPr>
          <p:cNvCxnSpPr>
            <a:cxnSpLocks/>
          </p:cNvCxnSpPr>
          <p:nvPr/>
        </p:nvCxnSpPr>
        <p:spPr>
          <a:xfrm flipV="1">
            <a:off x="2764715" y="2517289"/>
            <a:ext cx="5486399" cy="27001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D933D7-EF3E-A86B-07FA-0E58947E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Can take any numerical value, but must be whole number. “Integer” in coding terminology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Count data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Number of days/years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Shoe size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871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D407F-C689-C446-636B-F90BDA17D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8F3E-9D10-9656-D655-A8A5434D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D1066-0C85-E526-687F-875C886E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4AAFBF-FC4D-9764-92F2-F97F3186609F}"/>
              </a:ext>
            </a:extLst>
          </p:cNvPr>
          <p:cNvCxnSpPr>
            <a:cxnSpLocks/>
          </p:cNvCxnSpPr>
          <p:nvPr/>
        </p:nvCxnSpPr>
        <p:spPr>
          <a:xfrm flipV="1">
            <a:off x="5421854" y="2517289"/>
            <a:ext cx="2829260" cy="1678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A38548D-EFDA-39E4-78B8-C758C63D4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Categories that are functionally independent and mutually exclusive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Sites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Eye </a:t>
            </a:r>
            <a:r>
              <a:rPr lang="en-US" sz="1800" dirty="0" err="1"/>
              <a:t>colour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err="1"/>
              <a:t>Favourite</a:t>
            </a:r>
            <a:r>
              <a:rPr lang="en-US" sz="1800" dirty="0"/>
              <a:t> food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Blood type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Success/Failure (1/0) binary is a special case!</a:t>
            </a:r>
          </a:p>
        </p:txBody>
      </p:sp>
    </p:spTree>
    <p:extLst>
      <p:ext uri="{BB962C8B-B14F-4D97-AF65-F5344CB8AC3E}">
        <p14:creationId xmlns:p14="http://schemas.microsoft.com/office/powerpoint/2010/main" val="385201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22002-1046-8E12-F8AA-ADE34F65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2F5E-E969-E874-AEFD-120C2884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C2D84-7E65-E676-2749-102D8ABF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5F1270-7C83-E2EF-E059-D78B03FA9BDF}"/>
              </a:ext>
            </a:extLst>
          </p:cNvPr>
          <p:cNvCxnSpPr>
            <a:cxnSpLocks/>
          </p:cNvCxnSpPr>
          <p:nvPr/>
        </p:nvCxnSpPr>
        <p:spPr>
          <a:xfrm flipV="1">
            <a:off x="7057016" y="2517289"/>
            <a:ext cx="1194098" cy="1656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F14BE0C-A095-2D85-6B4D-29773D411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Categories that have a clear order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Highest qualification (school to PhD)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Likert scale (Strongly Disagree to Agree)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Rank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2369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99EF-1235-AB86-8977-7BF46E93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Notation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0BDD-A45A-3214-14B4-262DAC4CE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8680" y="1861540"/>
            <a:ext cx="5060497" cy="4058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Standard notation is to have our response variable (what we are measuring) on the y axis</a:t>
            </a:r>
          </a:p>
          <a:p>
            <a:r>
              <a:rPr lang="en-GB" dirty="0"/>
              <a:t>Our predictor (what we are varying/controlling) is shown on the x axis</a:t>
            </a:r>
          </a:p>
          <a:p>
            <a:r>
              <a:rPr lang="en-GB" dirty="0"/>
              <a:t>This plot also has a second, categorical predictor named “group”</a:t>
            </a:r>
          </a:p>
          <a:p>
            <a:endParaRPr lang="en-GB" dirty="0"/>
          </a:p>
          <a:p>
            <a:r>
              <a:rPr lang="en-GB" dirty="0"/>
              <a:t>Standard notation for this statistical model would be:</a:t>
            </a:r>
          </a:p>
          <a:p>
            <a:pPr lvl="1"/>
            <a:r>
              <a:rPr lang="en-GB" dirty="0"/>
              <a:t>y ~ x + group</a:t>
            </a:r>
          </a:p>
          <a:p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448FDF7-931F-2489-B86A-79ACFBDB54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76204238"/>
              </p:ext>
            </p:extLst>
          </p:nvPr>
        </p:nvGraphicFramePr>
        <p:xfrm>
          <a:off x="957682" y="1580050"/>
          <a:ext cx="5161904" cy="500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931F50-B57F-97E4-5EB3-BD62CAB05756}"/>
              </a:ext>
            </a:extLst>
          </p:cNvPr>
          <p:cNvSpPr txBox="1"/>
          <p:nvPr/>
        </p:nvSpPr>
        <p:spPr>
          <a:xfrm rot="16200000">
            <a:off x="-1620103" y="2641029"/>
            <a:ext cx="3883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Response (or Dependent) Variable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D1BA9-4E4A-5953-7BBE-83D328B47EDD}"/>
              </a:ext>
            </a:extLst>
          </p:cNvPr>
          <p:cNvSpPr txBox="1"/>
          <p:nvPr/>
        </p:nvSpPr>
        <p:spPr>
          <a:xfrm>
            <a:off x="584448" y="3220079"/>
            <a:ext cx="388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</a:t>
            </a:r>
            <a:endParaRPr lang="en-GB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E4C2-8EC9-9F08-8F60-4BC42ED1B8C5}"/>
              </a:ext>
            </a:extLst>
          </p:cNvPr>
          <p:cNvSpPr txBox="1"/>
          <p:nvPr/>
        </p:nvSpPr>
        <p:spPr>
          <a:xfrm>
            <a:off x="2279963" y="5758786"/>
            <a:ext cx="388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 </a:t>
            </a:r>
            <a:r>
              <a:rPr lang="en-US" sz="1200" dirty="0"/>
              <a:t>Predictor (or Independent) variable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5297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2A8EE-F7AD-4FC6-B296-53A6DB974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0382" y="1304818"/>
            <a:ext cx="10525852" cy="2147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dirty="0"/>
              <a:t>Henry Häkkinen</a:t>
            </a:r>
          </a:p>
          <a:p>
            <a:pPr lvl="1"/>
            <a:r>
              <a:rPr lang="en-US" dirty="0"/>
              <a:t>Post-Doc studying the effects of  climate change on seabirds and how to plan effective conservation. Latterly branched out into impacts of renewable energy on biodiversity.</a:t>
            </a:r>
          </a:p>
        </p:txBody>
      </p:sp>
      <p:pic>
        <p:nvPicPr>
          <p:cNvPr id="5" name="Picture 4" descr="A bird standing on a rock&#10;&#10;AI-generated content may be incorrect.">
            <a:extLst>
              <a:ext uri="{FF2B5EF4-FFF2-40B4-BE49-F238E27FC236}">
                <a16:creationId xmlns:a16="http://schemas.microsoft.com/office/drawing/2014/main" id="{1460135E-26C4-5BD7-C1DE-0A8B8104B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r="11763" b="-1"/>
          <a:stretch/>
        </p:blipFill>
        <p:spPr>
          <a:xfrm>
            <a:off x="895352" y="3225959"/>
            <a:ext cx="3340921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4" name="Content Placeholder 13" descr="A person sitting on a rock by the ocean&#10;&#10;Description automatically generated with medium confidence">
            <a:extLst>
              <a:ext uri="{FF2B5EF4-FFF2-40B4-BE49-F238E27FC236}">
                <a16:creationId xmlns:a16="http://schemas.microsoft.com/office/drawing/2014/main" id="{786B1E51-78CF-4CA2-940E-D5DE761642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 r="-2" b="-2"/>
          <a:stretch/>
        </p:blipFill>
        <p:spPr>
          <a:xfrm>
            <a:off x="4413020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large group of birds on a rock&#10;&#10;AI-generated content may be incorrect.">
            <a:extLst>
              <a:ext uri="{FF2B5EF4-FFF2-40B4-BE49-F238E27FC236}">
                <a16:creationId xmlns:a16="http://schemas.microsoft.com/office/drawing/2014/main" id="{FD0186FE-ADAD-90FE-18AC-FF8E3CAE0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 r="1" b="1"/>
          <a:stretch/>
        </p:blipFill>
        <p:spPr>
          <a:xfrm>
            <a:off x="7927327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913410-368A-5909-6CF2-10C4469A951C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542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0563-1B04-8827-208E-1BA41C94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7895-7E6E-FB4D-653E-AB3268E03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1"/>
          </a:xfrm>
        </p:spPr>
        <p:txBody>
          <a:bodyPr>
            <a:normAutofit/>
          </a:bodyPr>
          <a:lstStyle/>
          <a:p>
            <a:r>
              <a:rPr lang="en-US" dirty="0"/>
              <a:t>We gather a number of radioactive spiders of different species, each of which vary in size, radioactivity, age and leg number. Each volunteer is bitten by a radioactive spider, we monitor them, and we observe any superpowers they develop</a:t>
            </a:r>
          </a:p>
          <a:p>
            <a:r>
              <a:rPr lang="en-US" dirty="0"/>
              <a:t>QUESTIONS: </a:t>
            </a:r>
          </a:p>
          <a:p>
            <a:pPr lvl="1"/>
            <a:r>
              <a:rPr lang="en-US" dirty="0"/>
              <a:t>what is our response variable? What are some reasonable predictors? </a:t>
            </a:r>
          </a:p>
          <a:p>
            <a:pPr lvl="1"/>
            <a:r>
              <a:rPr lang="en-US" dirty="0"/>
              <a:t>What type of data is our response variable?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3ABAEB-A6CB-56A4-B148-29639C68E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7174" name="Picture 6" descr="Jumping spiders land at ZSL London Zoo | BIAZA">
            <a:extLst>
              <a:ext uri="{FF2B5EF4-FFF2-40B4-BE49-F238E27FC236}">
                <a16:creationId xmlns:a16="http://schemas.microsoft.com/office/drawing/2014/main" id="{567AAC5C-3EF9-8CCF-3EEA-0F0CFA24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89412"/>
            <a:ext cx="4484893" cy="237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9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F889-5152-1524-F382-8AA29FD5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5095D-F990-A300-C402-4398B3341F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Raw data is often difficult to interpret or explain easily.</a:t>
            </a:r>
          </a:p>
          <a:p>
            <a:r>
              <a:rPr lang="en-GB" dirty="0"/>
              <a:t>Descriptive statistics provide easy to understand summaries and overviews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C690C-0A30-DBC9-DFC5-0245CAFB62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8C70E-29CC-83ED-A38F-410CAA9D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58" y="542522"/>
            <a:ext cx="285789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834E-47FC-3F6C-D286-81F8BE725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8502-CC1E-07F9-6A90-DF955A9D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72989-30C6-682D-7169-7E6A0F3985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many ways to summarise data, but two very common methods are to study averages and variance</a:t>
            </a:r>
          </a:p>
          <a:p>
            <a:r>
              <a:rPr lang="en-GB" dirty="0"/>
              <a:t>Averages (central tendencies) include mean, median, and mode</a:t>
            </a:r>
          </a:p>
          <a:p>
            <a:r>
              <a:rPr lang="en-GB" dirty="0"/>
              <a:t>Variance describes the spread of data around the average (typically the mean).</a:t>
            </a:r>
          </a:p>
          <a:p>
            <a:r>
              <a:rPr lang="en-GB" dirty="0"/>
              <a:t>Other key descriptions include range, interquartile range and various other quartiles.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DE1E-478F-0599-A9FF-2E915368BB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2D43E-B4E1-FE08-265E-B9ACB33F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58" y="542522"/>
            <a:ext cx="285789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4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3CF5D-DBCC-FE4C-5D48-231AFFCA8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2AA1-5A6F-2E6E-5384-D154A22E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33AB-E608-1D27-CE78-CE36B7A716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i="1" dirty="0"/>
              <a:t>Variance </a:t>
            </a:r>
            <a:r>
              <a:rPr lang="en-GB" dirty="0"/>
              <a:t>of the data is simply how far (on average) is each observation from the mean (squared).</a:t>
            </a:r>
          </a:p>
          <a:p>
            <a:pPr lvl="1"/>
            <a:r>
              <a:rPr lang="en-GB" dirty="0"/>
              <a:t>6095.503</a:t>
            </a:r>
          </a:p>
          <a:p>
            <a:r>
              <a:rPr lang="en-GB" dirty="0"/>
              <a:t>Very mathematically useful, but completely impossible to interpret.</a:t>
            </a:r>
          </a:p>
          <a:p>
            <a:r>
              <a:rPr lang="en-GB" dirty="0"/>
              <a:t>So we use the </a:t>
            </a:r>
            <a:r>
              <a:rPr lang="en-GB" i="1" dirty="0"/>
              <a:t>Standard Deviation, </a:t>
            </a:r>
            <a:r>
              <a:rPr lang="en-GB" dirty="0"/>
              <a:t>which is the square root of the Variance</a:t>
            </a:r>
          </a:p>
          <a:p>
            <a:pPr lvl="1"/>
            <a:r>
              <a:rPr lang="en-GB" dirty="0"/>
              <a:t>78.07</a:t>
            </a:r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5586F-8125-E518-A350-87B46D44C4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507B6-64FB-6AF4-C285-51D733E2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D49DB-415B-A21B-034F-89391C94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969" y="2657367"/>
            <a:ext cx="2000529" cy="77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49F979-75F9-7320-4857-6B1D3154A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938" y="4819513"/>
            <a:ext cx="276263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08338-B154-E013-F589-C7420580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CFBA-4F55-960D-A38D-8DDD7F69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470D-9E72-D222-D42E-F9D3E25742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Standard Deviation has some very useful properties, especially if your data resembles a bell curve</a:t>
            </a:r>
          </a:p>
          <a:p>
            <a:pPr lvl="1"/>
            <a:r>
              <a:rPr lang="en-GB" dirty="0"/>
              <a:t>68% of data will be within 1 SD of mean</a:t>
            </a:r>
          </a:p>
          <a:p>
            <a:pPr lvl="1"/>
            <a:r>
              <a:rPr lang="en-GB" dirty="0"/>
              <a:t>95% of data will be within 2 SD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7CC75-515D-6283-1965-F281399EA8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282EF-DABA-438F-DDBC-9DCD76AA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78DF5-44A5-04A8-8F85-34798CF9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6" y="1732449"/>
            <a:ext cx="2762636" cy="971686"/>
          </a:xfrm>
          <a:prstGeom prst="rect">
            <a:avLst/>
          </a:prstGeom>
        </p:spPr>
      </p:pic>
      <p:pic>
        <p:nvPicPr>
          <p:cNvPr id="11266" name="Picture 2" descr="Bell Shaped Curve: Normal Distribution In Statistics">
            <a:extLst>
              <a:ext uri="{FF2B5EF4-FFF2-40B4-BE49-F238E27FC236}">
                <a16:creationId xmlns:a16="http://schemas.microsoft.com/office/drawing/2014/main" id="{5C6FCE25-8C18-D74A-F0D8-A7F6BB43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43" y="3761824"/>
            <a:ext cx="4553110" cy="28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2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594E-8EDA-24E8-DC7F-FA6525D4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547A-B89A-39A9-90E3-B88117847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338977"/>
            <a:ext cx="5060497" cy="3452222"/>
          </a:xfrm>
        </p:spPr>
        <p:txBody>
          <a:bodyPr/>
          <a:lstStyle/>
          <a:p>
            <a:r>
              <a:rPr lang="en-US" dirty="0"/>
              <a:t>Intuitive description:</a:t>
            </a:r>
          </a:p>
          <a:p>
            <a:pPr lvl="1"/>
            <a:r>
              <a:rPr lang="en-US" dirty="0"/>
              <a:t>A low SD means most individuals are close to the mean</a:t>
            </a:r>
          </a:p>
          <a:p>
            <a:pPr lvl="1"/>
            <a:r>
              <a:rPr lang="en-US" dirty="0"/>
              <a:t>A high SD means most individuals are very different to the mean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B0558-072D-B2FB-5BCA-09AE3C04A4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 descr="Bell Shaped Curve: Normal Distribution In Statistics">
            <a:extLst>
              <a:ext uri="{FF2B5EF4-FFF2-40B4-BE49-F238E27FC236}">
                <a16:creationId xmlns:a16="http://schemas.microsoft.com/office/drawing/2014/main" id="{E9876F04-F037-0A5B-8CA1-70E4C336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669" y="2338977"/>
            <a:ext cx="4553110" cy="28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02ADD-8290-7A54-6612-5040D30B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ED93-CC08-7B26-A588-AA9E637B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3: Probability and Distributions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2643F404-DCD8-7354-C757-A052940D49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2042175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1028513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4A607-565C-4FB3-25BE-E7E4A2F9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57AC1AD6-896A-4E66-E9C8-1C5A560E4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B46E7F-8324-C70B-800A-FEE463A3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0372-6FB5-9E47-CDFC-E6B3F5D2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03152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Probability </a:t>
            </a:r>
            <a:r>
              <a:rPr lang="en-US" sz="1800" dirty="0"/>
              <a:t>describe the chance of an event, or set of events, occurring</a:t>
            </a:r>
          </a:p>
          <a:p>
            <a:pPr lvl="1"/>
            <a:r>
              <a:rPr lang="en-US" sz="1600" dirty="0"/>
              <a:t>It assumes we know all the relevant underlying information about the event</a:t>
            </a:r>
          </a:p>
          <a:p>
            <a:pPr lvl="1"/>
            <a:r>
              <a:rPr lang="en-US" sz="1600" dirty="0"/>
              <a:t>We predict the data from what we know</a:t>
            </a:r>
          </a:p>
          <a:p>
            <a:r>
              <a:rPr lang="en-US" sz="1800" i="1" dirty="0"/>
              <a:t>Inference </a:t>
            </a:r>
            <a:r>
              <a:rPr lang="en-US" sz="1800" dirty="0"/>
              <a:t>estimates the probability of observed data</a:t>
            </a:r>
          </a:p>
          <a:p>
            <a:pPr lvl="1"/>
            <a:r>
              <a:rPr lang="en-US" sz="1600" dirty="0"/>
              <a:t>We have the data, but we don’t know the relevant underlying information about what made it</a:t>
            </a:r>
          </a:p>
          <a:p>
            <a:pPr lvl="1"/>
            <a:r>
              <a:rPr lang="en-US" sz="1600" dirty="0"/>
              <a:t>We </a:t>
            </a:r>
            <a:r>
              <a:rPr lang="en-US" sz="1600" i="1" dirty="0"/>
              <a:t>infer</a:t>
            </a:r>
            <a:r>
              <a:rPr lang="en-US" sz="1600" dirty="0"/>
              <a:t> information about the events</a:t>
            </a:r>
          </a:p>
        </p:txBody>
      </p:sp>
    </p:spTree>
    <p:extLst>
      <p:ext uri="{BB962C8B-B14F-4D97-AF65-F5344CB8AC3E}">
        <p14:creationId xmlns:p14="http://schemas.microsoft.com/office/powerpoint/2010/main" val="299425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744F-5FD7-186C-3C62-43C6FA3C3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751A684A-6A88-F9E9-82E9-876AAE77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011BA-9B4E-8403-7B41-4A449EFC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Probability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DBA7-6A07-F215-06A0-430C2AC43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For example:</a:t>
            </a:r>
          </a:p>
          <a:p>
            <a:r>
              <a:rPr lang="en-US" sz="1800" dirty="0"/>
              <a:t>If we have a standard coin, what is the probability that we flip 10 heads in a row?</a:t>
            </a:r>
          </a:p>
          <a:p>
            <a:r>
              <a:rPr lang="en-US" sz="1800" dirty="0"/>
              <a:t>We know all the relevant information about the system, i.e. the probability of flipping heads once is 0.5 (50%)</a:t>
            </a:r>
          </a:p>
          <a:p>
            <a:r>
              <a:rPr lang="en-US" sz="1800" dirty="0"/>
              <a:t>From there we can calculate:</a:t>
            </a:r>
          </a:p>
          <a:p>
            <a:pPr lvl="1"/>
            <a:r>
              <a:rPr lang="en-US" sz="1600" dirty="0"/>
              <a:t>0.5^10 = </a:t>
            </a:r>
            <a:r>
              <a:rPr lang="en-GB" dirty="0">
                <a:effectLst/>
              </a:rPr>
              <a:t>0.009765625 -&gt; ~1%</a:t>
            </a:r>
          </a:p>
        </p:txBody>
      </p:sp>
    </p:spTree>
    <p:extLst>
      <p:ext uri="{BB962C8B-B14F-4D97-AF65-F5344CB8AC3E}">
        <p14:creationId xmlns:p14="http://schemas.microsoft.com/office/powerpoint/2010/main" val="29418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607D-3723-8ED5-9DD6-65C21A9C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98EBB126-CE51-7B4E-B182-2E077FDAE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45AE3A-AED8-1425-05FD-2E365460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06E0-D7B1-3BE0-73B2-927EC691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dirty="0"/>
              <a:t>A very simple example of inference: </a:t>
            </a:r>
          </a:p>
          <a:p>
            <a:r>
              <a:rPr lang="en-US" sz="1800" dirty="0"/>
              <a:t>A coin is flipped 5 times. We get heads every time.</a:t>
            </a:r>
          </a:p>
          <a:p>
            <a:r>
              <a:rPr lang="en-US" sz="1800" dirty="0"/>
              <a:t>There are two possible reasons:</a:t>
            </a:r>
          </a:p>
          <a:p>
            <a:pPr lvl="1"/>
            <a:r>
              <a:rPr lang="en-US" sz="1600" dirty="0"/>
              <a:t>The coin is weighted</a:t>
            </a:r>
          </a:p>
          <a:p>
            <a:pPr lvl="1"/>
            <a:r>
              <a:rPr lang="en-US" sz="1600" dirty="0"/>
              <a:t>We were very lucky</a:t>
            </a:r>
          </a:p>
          <a:p>
            <a:r>
              <a:rPr lang="en-US" sz="1800" dirty="0"/>
              <a:t>We have the observation data, but do not know about the underlying probability</a:t>
            </a:r>
          </a:p>
          <a:p>
            <a:r>
              <a:rPr lang="en-US" sz="1800" dirty="0"/>
              <a:t>We have to </a:t>
            </a:r>
            <a:r>
              <a:rPr lang="en-US" sz="1800" i="1" dirty="0"/>
              <a:t>infer </a:t>
            </a:r>
            <a:r>
              <a:rPr lang="en-US" sz="1800" dirty="0"/>
              <a:t>information about this system.</a:t>
            </a:r>
          </a:p>
        </p:txBody>
      </p:sp>
    </p:spTree>
    <p:extLst>
      <p:ext uri="{BB962C8B-B14F-4D97-AF65-F5344CB8AC3E}">
        <p14:creationId xmlns:p14="http://schemas.microsoft.com/office/powerpoint/2010/main" val="28567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1945-155C-4B40-98A5-224501C0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statistics?</a:t>
            </a:r>
            <a:endParaRPr lang="en-GB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A3F2BEE-26CD-4871-B956-E030C500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51" y="1726483"/>
            <a:ext cx="9629775" cy="4781550"/>
          </a:xfrm>
          <a:prstGeom prst="rect">
            <a:avLst/>
          </a:prstGeom>
          <a:ln w="12700">
            <a:solidFill>
              <a:schemeClr val="accent1">
                <a:shade val="90000"/>
              </a:schemeClr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8D5073-119C-459C-89BD-39DD4F63C2C2}"/>
              </a:ext>
            </a:extLst>
          </p:cNvPr>
          <p:cNvCxnSpPr>
            <a:cxnSpLocks/>
          </p:cNvCxnSpPr>
          <p:nvPr/>
        </p:nvCxnSpPr>
        <p:spPr>
          <a:xfrm>
            <a:off x="2364352" y="3975830"/>
            <a:ext cx="972737" cy="1058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556854-2C40-4A2D-BEB2-70BD174FA588}"/>
              </a:ext>
            </a:extLst>
          </p:cNvPr>
          <p:cNvSpPr txBox="1"/>
          <p:nvPr/>
        </p:nvSpPr>
        <p:spPr>
          <a:xfrm rot="20026115">
            <a:off x="279193" y="4029987"/>
            <a:ext cx="2838563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We’re focussing on this bit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2C7642-32E8-6661-9808-B799E96D4972}"/>
              </a:ext>
            </a:extLst>
          </p:cNvPr>
          <p:cNvSpPr/>
          <p:nvPr/>
        </p:nvSpPr>
        <p:spPr>
          <a:xfrm>
            <a:off x="3197625" y="4477732"/>
            <a:ext cx="4884442" cy="2130458"/>
          </a:xfrm>
          <a:custGeom>
            <a:avLst/>
            <a:gdLst>
              <a:gd name="connsiteX0" fmla="*/ 82903 w 4884442"/>
              <a:gd name="connsiteY0" fmla="*/ 1338606 h 2130458"/>
              <a:gd name="connsiteX1" fmla="*/ 7488 w 4884442"/>
              <a:gd name="connsiteY1" fmla="*/ 1112363 h 2130458"/>
              <a:gd name="connsiteX2" fmla="*/ 16915 w 4884442"/>
              <a:gd name="connsiteY2" fmla="*/ 754144 h 2130458"/>
              <a:gd name="connsiteX3" fmla="*/ 205451 w 4884442"/>
              <a:gd name="connsiteY3" fmla="*/ 565608 h 2130458"/>
              <a:gd name="connsiteX4" fmla="*/ 309146 w 4884442"/>
              <a:gd name="connsiteY4" fmla="*/ 527901 h 2130458"/>
              <a:gd name="connsiteX5" fmla="*/ 610804 w 4884442"/>
              <a:gd name="connsiteY5" fmla="*/ 518474 h 2130458"/>
              <a:gd name="connsiteX6" fmla="*/ 1157559 w 4884442"/>
              <a:gd name="connsiteY6" fmla="*/ 499621 h 2130458"/>
              <a:gd name="connsiteX7" fmla="*/ 1628899 w 4884442"/>
              <a:gd name="connsiteY7" fmla="*/ 377072 h 2130458"/>
              <a:gd name="connsiteX8" fmla="*/ 1977690 w 4884442"/>
              <a:gd name="connsiteY8" fmla="*/ 216816 h 2130458"/>
              <a:gd name="connsiteX9" fmla="*/ 2156800 w 4884442"/>
              <a:gd name="connsiteY9" fmla="*/ 169682 h 2130458"/>
              <a:gd name="connsiteX10" fmla="*/ 2288775 w 4884442"/>
              <a:gd name="connsiteY10" fmla="*/ 113122 h 2130458"/>
              <a:gd name="connsiteX11" fmla="*/ 2637567 w 4884442"/>
              <a:gd name="connsiteY11" fmla="*/ 37707 h 2130458"/>
              <a:gd name="connsiteX12" fmla="*/ 2797822 w 4884442"/>
              <a:gd name="connsiteY12" fmla="*/ 0 h 2130458"/>
              <a:gd name="connsiteX13" fmla="*/ 3325723 w 4884442"/>
              <a:gd name="connsiteY13" fmla="*/ 47134 h 2130458"/>
              <a:gd name="connsiteX14" fmla="*/ 3627381 w 4884442"/>
              <a:gd name="connsiteY14" fmla="*/ 94268 h 2130458"/>
              <a:gd name="connsiteX15" fmla="*/ 4061014 w 4884442"/>
              <a:gd name="connsiteY15" fmla="*/ 254524 h 2130458"/>
              <a:gd name="connsiteX16" fmla="*/ 4249550 w 4884442"/>
              <a:gd name="connsiteY16" fmla="*/ 320511 h 2130458"/>
              <a:gd name="connsiteX17" fmla="*/ 4343818 w 4884442"/>
              <a:gd name="connsiteY17" fmla="*/ 358219 h 2130458"/>
              <a:gd name="connsiteX18" fmla="*/ 4409806 w 4884442"/>
              <a:gd name="connsiteY18" fmla="*/ 443060 h 2130458"/>
              <a:gd name="connsiteX19" fmla="*/ 4664330 w 4884442"/>
              <a:gd name="connsiteY19" fmla="*/ 838986 h 2130458"/>
              <a:gd name="connsiteX20" fmla="*/ 4758598 w 4884442"/>
              <a:gd name="connsiteY20" fmla="*/ 1140643 h 2130458"/>
              <a:gd name="connsiteX21" fmla="*/ 4796305 w 4884442"/>
              <a:gd name="connsiteY21" fmla="*/ 1272619 h 2130458"/>
              <a:gd name="connsiteX22" fmla="*/ 4852866 w 4884442"/>
              <a:gd name="connsiteY22" fmla="*/ 1423447 h 2130458"/>
              <a:gd name="connsiteX23" fmla="*/ 4881146 w 4884442"/>
              <a:gd name="connsiteY23" fmla="*/ 1725105 h 2130458"/>
              <a:gd name="connsiteX24" fmla="*/ 4683183 w 4884442"/>
              <a:gd name="connsiteY24" fmla="*/ 2045616 h 2130458"/>
              <a:gd name="connsiteX25" fmla="*/ 4617196 w 4884442"/>
              <a:gd name="connsiteY25" fmla="*/ 2083324 h 2130458"/>
              <a:gd name="connsiteX26" fmla="*/ 4324965 w 4884442"/>
              <a:gd name="connsiteY26" fmla="*/ 2130458 h 2130458"/>
              <a:gd name="connsiteX27" fmla="*/ 3080627 w 4884442"/>
              <a:gd name="connsiteY27" fmla="*/ 2045616 h 2130458"/>
              <a:gd name="connsiteX28" fmla="*/ 2646994 w 4884442"/>
              <a:gd name="connsiteY28" fmla="*/ 2073897 h 2130458"/>
              <a:gd name="connsiteX29" fmla="*/ 2090812 w 4884442"/>
              <a:gd name="connsiteY29" fmla="*/ 2055043 h 2130458"/>
              <a:gd name="connsiteX30" fmla="*/ 1506350 w 4884442"/>
              <a:gd name="connsiteY30" fmla="*/ 1970202 h 2130458"/>
              <a:gd name="connsiteX31" fmla="*/ 1242400 w 4884442"/>
              <a:gd name="connsiteY31" fmla="*/ 1932495 h 2130458"/>
              <a:gd name="connsiteX32" fmla="*/ 940742 w 4884442"/>
              <a:gd name="connsiteY32" fmla="*/ 1847654 h 2130458"/>
              <a:gd name="connsiteX33" fmla="*/ 808767 w 4884442"/>
              <a:gd name="connsiteY33" fmla="*/ 1762812 h 2130458"/>
              <a:gd name="connsiteX34" fmla="*/ 742779 w 4884442"/>
              <a:gd name="connsiteY34" fmla="*/ 1715678 h 2130458"/>
              <a:gd name="connsiteX35" fmla="*/ 695645 w 4884442"/>
              <a:gd name="connsiteY35" fmla="*/ 1668544 h 2130458"/>
              <a:gd name="connsiteX36" fmla="*/ 639084 w 4884442"/>
              <a:gd name="connsiteY36" fmla="*/ 1630837 h 2130458"/>
              <a:gd name="connsiteX37" fmla="*/ 478829 w 4884442"/>
              <a:gd name="connsiteY37" fmla="*/ 1583703 h 2130458"/>
              <a:gd name="connsiteX38" fmla="*/ 280866 w 4884442"/>
              <a:gd name="connsiteY38" fmla="*/ 1461155 h 2130458"/>
              <a:gd name="connsiteX39" fmla="*/ 186598 w 4884442"/>
              <a:gd name="connsiteY39" fmla="*/ 1404594 h 2130458"/>
              <a:gd name="connsiteX40" fmla="*/ 120610 w 4884442"/>
              <a:gd name="connsiteY40" fmla="*/ 1366887 h 2130458"/>
              <a:gd name="connsiteX41" fmla="*/ 82903 w 4884442"/>
              <a:gd name="connsiteY41" fmla="*/ 1338606 h 213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884442" h="2130458">
                <a:moveTo>
                  <a:pt x="82903" y="1338606"/>
                </a:moveTo>
                <a:cubicBezTo>
                  <a:pt x="64049" y="1296185"/>
                  <a:pt x="13053" y="1212540"/>
                  <a:pt x="7488" y="1112363"/>
                </a:cubicBezTo>
                <a:cubicBezTo>
                  <a:pt x="862" y="993099"/>
                  <a:pt x="-8997" y="870747"/>
                  <a:pt x="16915" y="754144"/>
                </a:cubicBezTo>
                <a:cubicBezTo>
                  <a:pt x="45091" y="627352"/>
                  <a:pt x="112056" y="602966"/>
                  <a:pt x="205451" y="565608"/>
                </a:cubicBezTo>
                <a:cubicBezTo>
                  <a:pt x="239600" y="551949"/>
                  <a:pt x="272613" y="532149"/>
                  <a:pt x="309146" y="527901"/>
                </a:cubicBezTo>
                <a:cubicBezTo>
                  <a:pt x="409074" y="516281"/>
                  <a:pt x="510258" y="521825"/>
                  <a:pt x="610804" y="518474"/>
                </a:cubicBezTo>
                <a:lnTo>
                  <a:pt x="1157559" y="499621"/>
                </a:lnTo>
                <a:cubicBezTo>
                  <a:pt x="1300156" y="467933"/>
                  <a:pt x="1490329" y="432500"/>
                  <a:pt x="1628899" y="377072"/>
                </a:cubicBezTo>
                <a:cubicBezTo>
                  <a:pt x="2057703" y="205550"/>
                  <a:pt x="1499290" y="376283"/>
                  <a:pt x="1977690" y="216816"/>
                </a:cubicBezTo>
                <a:cubicBezTo>
                  <a:pt x="2036258" y="197293"/>
                  <a:pt x="2098232" y="189204"/>
                  <a:pt x="2156800" y="169682"/>
                </a:cubicBezTo>
                <a:cubicBezTo>
                  <a:pt x="2202205" y="154547"/>
                  <a:pt x="2243370" y="128257"/>
                  <a:pt x="2288775" y="113122"/>
                </a:cubicBezTo>
                <a:cubicBezTo>
                  <a:pt x="2389560" y="79527"/>
                  <a:pt x="2538034" y="58661"/>
                  <a:pt x="2637567" y="37707"/>
                </a:cubicBezTo>
                <a:cubicBezTo>
                  <a:pt x="2691267" y="26402"/>
                  <a:pt x="2744404" y="12569"/>
                  <a:pt x="2797822" y="0"/>
                </a:cubicBezTo>
                <a:lnTo>
                  <a:pt x="3325723" y="47134"/>
                </a:lnTo>
                <a:cubicBezTo>
                  <a:pt x="3433863" y="57504"/>
                  <a:pt x="3522472" y="68041"/>
                  <a:pt x="3627381" y="94268"/>
                </a:cubicBezTo>
                <a:cubicBezTo>
                  <a:pt x="3904732" y="163606"/>
                  <a:pt x="3766447" y="136698"/>
                  <a:pt x="4061014" y="254524"/>
                </a:cubicBezTo>
                <a:cubicBezTo>
                  <a:pt x="4122835" y="279252"/>
                  <a:pt x="4187036" y="297589"/>
                  <a:pt x="4249550" y="320511"/>
                </a:cubicBezTo>
                <a:cubicBezTo>
                  <a:pt x="4281325" y="332162"/>
                  <a:pt x="4312395" y="345650"/>
                  <a:pt x="4343818" y="358219"/>
                </a:cubicBezTo>
                <a:cubicBezTo>
                  <a:pt x="4365814" y="386499"/>
                  <a:pt x="4389933" y="413250"/>
                  <a:pt x="4409806" y="443060"/>
                </a:cubicBezTo>
                <a:cubicBezTo>
                  <a:pt x="4496835" y="573603"/>
                  <a:pt x="4664330" y="838986"/>
                  <a:pt x="4664330" y="838986"/>
                </a:cubicBezTo>
                <a:cubicBezTo>
                  <a:pt x="4695753" y="939538"/>
                  <a:pt x="4729657" y="1039348"/>
                  <a:pt x="4758598" y="1140643"/>
                </a:cubicBezTo>
                <a:cubicBezTo>
                  <a:pt x="4771167" y="1184635"/>
                  <a:pt x="4781837" y="1229215"/>
                  <a:pt x="4796305" y="1272619"/>
                </a:cubicBezTo>
                <a:cubicBezTo>
                  <a:pt x="4813285" y="1323558"/>
                  <a:pt x="4834012" y="1373171"/>
                  <a:pt x="4852866" y="1423447"/>
                </a:cubicBezTo>
                <a:cubicBezTo>
                  <a:pt x="4863539" y="1492825"/>
                  <a:pt x="4894529" y="1667113"/>
                  <a:pt x="4881146" y="1725105"/>
                </a:cubicBezTo>
                <a:cubicBezTo>
                  <a:pt x="4860475" y="1814679"/>
                  <a:pt x="4751765" y="1977033"/>
                  <a:pt x="4683183" y="2045616"/>
                </a:cubicBezTo>
                <a:cubicBezTo>
                  <a:pt x="4665269" y="2063530"/>
                  <a:pt x="4641848" y="2077485"/>
                  <a:pt x="4617196" y="2083324"/>
                </a:cubicBezTo>
                <a:cubicBezTo>
                  <a:pt x="4521183" y="2106064"/>
                  <a:pt x="4324965" y="2130458"/>
                  <a:pt x="4324965" y="2130458"/>
                </a:cubicBezTo>
                <a:cubicBezTo>
                  <a:pt x="3910186" y="2102177"/>
                  <a:pt x="3495608" y="2020465"/>
                  <a:pt x="3080627" y="2045616"/>
                </a:cubicBezTo>
                <a:cubicBezTo>
                  <a:pt x="2728647" y="2066949"/>
                  <a:pt x="2873121" y="2056502"/>
                  <a:pt x="2646994" y="2073897"/>
                </a:cubicBezTo>
                <a:cubicBezTo>
                  <a:pt x="2461600" y="2067612"/>
                  <a:pt x="2275928" y="2066986"/>
                  <a:pt x="2090812" y="2055043"/>
                </a:cubicBezTo>
                <a:cubicBezTo>
                  <a:pt x="1824946" y="2037890"/>
                  <a:pt x="1757051" y="2010493"/>
                  <a:pt x="1506350" y="1970202"/>
                </a:cubicBezTo>
                <a:cubicBezTo>
                  <a:pt x="1418599" y="1956099"/>
                  <a:pt x="1329946" y="1947816"/>
                  <a:pt x="1242400" y="1932495"/>
                </a:cubicBezTo>
                <a:cubicBezTo>
                  <a:pt x="1180379" y="1921641"/>
                  <a:pt x="972791" y="1859100"/>
                  <a:pt x="940742" y="1847654"/>
                </a:cubicBezTo>
                <a:cubicBezTo>
                  <a:pt x="863211" y="1819964"/>
                  <a:pt x="869600" y="1809606"/>
                  <a:pt x="808767" y="1762812"/>
                </a:cubicBezTo>
                <a:cubicBezTo>
                  <a:pt x="787342" y="1746331"/>
                  <a:pt x="763545" y="1732983"/>
                  <a:pt x="742779" y="1715678"/>
                </a:cubicBezTo>
                <a:cubicBezTo>
                  <a:pt x="725710" y="1701454"/>
                  <a:pt x="712842" y="1682614"/>
                  <a:pt x="695645" y="1668544"/>
                </a:cubicBezTo>
                <a:cubicBezTo>
                  <a:pt x="678108" y="1654195"/>
                  <a:pt x="659351" y="1640970"/>
                  <a:pt x="639084" y="1630837"/>
                </a:cubicBezTo>
                <a:cubicBezTo>
                  <a:pt x="582688" y="1602639"/>
                  <a:pt x="540085" y="1597316"/>
                  <a:pt x="478829" y="1583703"/>
                </a:cubicBezTo>
                <a:cubicBezTo>
                  <a:pt x="265274" y="1467218"/>
                  <a:pt x="481610" y="1590205"/>
                  <a:pt x="280866" y="1461155"/>
                </a:cubicBezTo>
                <a:cubicBezTo>
                  <a:pt x="178526" y="1395365"/>
                  <a:pt x="326390" y="1509438"/>
                  <a:pt x="186598" y="1404594"/>
                </a:cubicBezTo>
                <a:cubicBezTo>
                  <a:pt x="152319" y="1378885"/>
                  <a:pt x="156599" y="1375884"/>
                  <a:pt x="120610" y="1366887"/>
                </a:cubicBezTo>
                <a:cubicBezTo>
                  <a:pt x="105066" y="1363001"/>
                  <a:pt x="101757" y="1381027"/>
                  <a:pt x="82903" y="1338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75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94D4D-D016-DDF1-FF22-8B31798AF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2496F6C1-8607-8293-B65D-49B06BFC6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A9008-4701-5357-CD4E-35CD93CD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8C929-7EC7-A9DF-9AD1-7DDE98AE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We can work out the probability we were very lucky:</a:t>
            </a:r>
          </a:p>
          <a:p>
            <a:pPr lvl="1"/>
            <a:r>
              <a:rPr lang="en-US" sz="1600" dirty="0"/>
              <a:t> p = 0.5^5 = 0.03125</a:t>
            </a:r>
          </a:p>
          <a:p>
            <a:r>
              <a:rPr lang="en-US" sz="1800" dirty="0"/>
              <a:t>There is a ~3% chance we would see 5 heads in a row on a fair coin. </a:t>
            </a:r>
          </a:p>
          <a:p>
            <a:r>
              <a:rPr lang="en-US" sz="1800" dirty="0"/>
              <a:t>Is this enough to make a conclusion?</a:t>
            </a:r>
          </a:p>
          <a:p>
            <a:r>
              <a:rPr lang="en-US" sz="1800" dirty="0"/>
              <a:t>In statistics we often use a threshold for significance, known as a p-crit. </a:t>
            </a:r>
          </a:p>
          <a:p>
            <a:pPr lvl="1"/>
            <a:r>
              <a:rPr lang="en-US" sz="1600" dirty="0"/>
              <a:t>This is often 0.05 (5%) but this is arbitrary!</a:t>
            </a:r>
            <a:endParaRPr lang="en-US" sz="1800" dirty="0"/>
          </a:p>
          <a:p>
            <a:r>
              <a:rPr lang="en-US" sz="1800" dirty="0"/>
              <a:t>Since 0.03 is less than our p-crit (0.05), we conclude there is strong evidence the coin is weighted</a:t>
            </a:r>
          </a:p>
          <a:p>
            <a:r>
              <a:rPr lang="en-US" sz="1800" dirty="0"/>
              <a:t>BUT we cannot be certain either way. </a:t>
            </a:r>
          </a:p>
        </p:txBody>
      </p:sp>
    </p:spTree>
    <p:extLst>
      <p:ext uri="{BB962C8B-B14F-4D97-AF65-F5344CB8AC3E}">
        <p14:creationId xmlns:p14="http://schemas.microsoft.com/office/powerpoint/2010/main" val="37395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96CC-C9D3-C9A7-BEDE-377529CC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26BA-725E-C2F7-B0A2-FD52BD356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you just saw was a very simple example of binomial distribution. With it we can calculate the probability of an event (0/1 outcomes) based on our data.</a:t>
            </a:r>
          </a:p>
        </p:txBody>
      </p:sp>
    </p:spTree>
    <p:extLst>
      <p:ext uri="{BB962C8B-B14F-4D97-AF65-F5344CB8AC3E}">
        <p14:creationId xmlns:p14="http://schemas.microsoft.com/office/powerpoint/2010/main" val="2579227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DF87-6FB5-8E6B-69D7-22DD74FD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4198-6CC9-5E9A-4EA4-17A45A68A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 distribution can be formally described, and has some key parameters and assumptions.</a:t>
            </a:r>
          </a:p>
          <a:p>
            <a:r>
              <a:rPr lang="en-GB" dirty="0"/>
              <a:t>The general form of the binomial distribution is </a:t>
            </a:r>
            <a:r>
              <a:rPr lang="en-GB" sz="2400" i="1" dirty="0" err="1">
                <a:effectLst/>
              </a:rPr>
              <a:t>X∼Binomial</a:t>
            </a:r>
            <a:r>
              <a:rPr lang="en-GB" sz="2400" i="1" dirty="0">
                <a:effectLst/>
              </a:rPr>
              <a:t>(</a:t>
            </a:r>
            <a:r>
              <a:rPr lang="el-GR" sz="2400" i="1" dirty="0">
                <a:effectLst/>
              </a:rPr>
              <a:t>θ,</a:t>
            </a:r>
            <a:r>
              <a:rPr lang="en-GB" sz="2400" i="1" dirty="0">
                <a:effectLst/>
              </a:rPr>
              <a:t>N)</a:t>
            </a:r>
          </a:p>
          <a:p>
            <a:pPr lvl="1"/>
            <a:r>
              <a:rPr lang="en-GB" dirty="0">
                <a:effectLst/>
              </a:rPr>
              <a:t>X is the observed results</a:t>
            </a:r>
          </a:p>
          <a:p>
            <a:pPr lvl="1"/>
            <a:r>
              <a:rPr lang="en-GB" dirty="0">
                <a:effectLst/>
              </a:rPr>
              <a:t>N is the number of trials (e.g. number of time the coin was flipped)</a:t>
            </a:r>
          </a:p>
          <a:p>
            <a:pPr lvl="1"/>
            <a:r>
              <a:rPr lang="el-GR" dirty="0">
                <a:effectLst/>
              </a:rPr>
              <a:t>Θ</a:t>
            </a:r>
            <a:r>
              <a:rPr lang="en-GB" dirty="0">
                <a:effectLst/>
              </a:rPr>
              <a:t> is the probability of success (e.g. probability of flipping heads)</a:t>
            </a:r>
          </a:p>
          <a:p>
            <a:r>
              <a:rPr lang="en-GB" dirty="0">
                <a:effectLst/>
              </a:rPr>
              <a:t>We can plot the outcomes of our trials to see what a binomial distribution looks like: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AEBEE-6DD4-FDF5-FE9D-161AE74C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3426"/>
            <a:ext cx="4159925" cy="2484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FE208-93D6-A5F4-AF51-EC53AB2C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346" y="4373427"/>
            <a:ext cx="4035310" cy="2484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7B386-001C-9C28-66F6-3E44DFAD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656" y="4373426"/>
            <a:ext cx="4078344" cy="27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0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5302-D961-ACCB-0C07-F77EC99B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3AE2-5257-9643-DCE8-09956194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go further! </a:t>
            </a:r>
          </a:p>
          <a:p>
            <a:r>
              <a:rPr lang="en-GB" dirty="0"/>
              <a:t>We can work out the probability of seeing our data, for a given value of</a:t>
            </a:r>
            <a:r>
              <a:rPr lang="el-GR" dirty="0">
                <a:effectLst/>
              </a:rPr>
              <a:t> θ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>
                <a:effectLst/>
              </a:rPr>
              <a:t>Often, we want to estimate the probability our null hypothesis is true. To do this, we estimate </a:t>
            </a:r>
            <a:r>
              <a:rPr lang="en-GB" i="1" dirty="0">
                <a:effectLst/>
              </a:rPr>
              <a:t>p, </a:t>
            </a:r>
            <a:r>
              <a:rPr lang="en-GB" dirty="0">
                <a:effectLst/>
              </a:rPr>
              <a:t>which is the probability that the data we observe is completely random and there are no underlying “weighted” parameters.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16B5-8587-4205-EE82-53C6A370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436" y="4385694"/>
            <a:ext cx="5834910" cy="17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4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5695-0009-62F9-6C80-4735E058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B89-F23E-EA14-F5E8-4478D8435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58995"/>
            <a:ext cx="10353762" cy="3332205"/>
          </a:xfrm>
        </p:spPr>
        <p:txBody>
          <a:bodyPr/>
          <a:lstStyle/>
          <a:p>
            <a:r>
              <a:rPr lang="en-GB" dirty="0"/>
              <a:t>For a binomial distribution, converting from data to probability and back again is relatively easy </a:t>
            </a:r>
          </a:p>
          <a:p>
            <a:r>
              <a:rPr lang="en-GB" dirty="0"/>
              <a:t>But this is a lot more complicated with most other types of data. “Distributions” are designed to allow to convert between properties of our data and probability.</a:t>
            </a:r>
          </a:p>
          <a:p>
            <a:r>
              <a:rPr lang="en-GB" dirty="0"/>
              <a:t>BUT this means we have to make sure our data fits our selected distribution. If it doesn’t, it screws up all our calculations of probability.</a:t>
            </a:r>
          </a:p>
        </p:txBody>
      </p:sp>
    </p:spTree>
    <p:extLst>
      <p:ext uri="{BB962C8B-B14F-4D97-AF65-F5344CB8AC3E}">
        <p14:creationId xmlns:p14="http://schemas.microsoft.com/office/powerpoint/2010/main" val="30134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0A24-A046-EE2E-425D-8873EB72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DB211-6837-B4FD-A3AD-4AC79F787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covered a number of core concepts:</a:t>
            </a:r>
          </a:p>
          <a:p>
            <a:pPr lvl="1"/>
            <a:r>
              <a:rPr lang="en-GB" dirty="0"/>
              <a:t>Types of data</a:t>
            </a:r>
          </a:p>
          <a:p>
            <a:pPr lvl="1"/>
            <a:r>
              <a:rPr lang="en-GB" dirty="0"/>
              <a:t>Thinking about standard notation, null and alternative hypotheses</a:t>
            </a:r>
          </a:p>
          <a:p>
            <a:pPr lvl="1"/>
            <a:r>
              <a:rPr lang="en-GB" dirty="0"/>
              <a:t>Working out our first p-value</a:t>
            </a:r>
          </a:p>
          <a:p>
            <a:pPr lvl="1"/>
            <a:r>
              <a:rPr lang="en-GB" dirty="0"/>
              <a:t>And looked at our first distributions.</a:t>
            </a:r>
          </a:p>
          <a:p>
            <a:r>
              <a:rPr lang="en-GB" dirty="0"/>
              <a:t>Let’s look at another example, closer to actual ecological data!</a:t>
            </a:r>
          </a:p>
        </p:txBody>
      </p:sp>
    </p:spTree>
    <p:extLst>
      <p:ext uri="{BB962C8B-B14F-4D97-AF65-F5344CB8AC3E}">
        <p14:creationId xmlns:p14="http://schemas.microsoft.com/office/powerpoint/2010/main" val="335375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964E3-B01A-A4CB-A31B-44955A59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8484-BDA9-5018-2BEF-8F82F9D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4: Running a Model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E0AD2888-D54F-FF30-E9B2-FADD77F72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919375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BADB-789D-E3B2-43BA-FFD62618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5746-B4A3-CB9C-3F2D-19233509D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89650"/>
            <a:ext cx="5060497" cy="4058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research team has found two previously undiscovered populations of flying whales in Antarctica. </a:t>
            </a:r>
          </a:p>
          <a:p>
            <a:r>
              <a:rPr lang="en-GB" dirty="0"/>
              <a:t>The team have gathered data on their length, age, location, population and local intensity of background magic (i.e. an environmental variable). </a:t>
            </a:r>
          </a:p>
          <a:p>
            <a:r>
              <a:rPr lang="en-GB" dirty="0"/>
              <a:t>They wish to investigate whether the two populations may be different species. As a simple start they want to know if the average lengths of the two populations differ</a:t>
            </a:r>
          </a:p>
          <a:p>
            <a:endParaRPr lang="en-GB" dirty="0"/>
          </a:p>
        </p:txBody>
      </p:sp>
      <p:pic>
        <p:nvPicPr>
          <p:cNvPr id="6" name="Content Placeholder 5" descr="A whale flying over the clouds&#10;&#10;AI-generated content may be incorrect.">
            <a:extLst>
              <a:ext uri="{FF2B5EF4-FFF2-40B4-BE49-F238E27FC236}">
                <a16:creationId xmlns:a16="http://schemas.microsoft.com/office/drawing/2014/main" id="{08F25C82-DB1E-1880-453F-A2988A038E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408087"/>
            <a:ext cx="5065712" cy="270698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E2A59-F753-7C81-009F-7E70222EE3BF}"/>
              </a:ext>
            </a:extLst>
          </p:cNvPr>
          <p:cNvSpPr txBox="1"/>
          <p:nvPr/>
        </p:nvSpPr>
        <p:spPr>
          <a:xfrm>
            <a:off x="9911880" y="4887313"/>
            <a:ext cx="22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Sampo </a:t>
            </a:r>
            <a:r>
              <a:rPr lang="en-GB" sz="1000" dirty="0" err="1"/>
              <a:t>Jumisko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8003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42DC-3887-0769-3DEE-DF676EA9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0857-80D7-6864-578A-4C61758A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7798-BD82-0493-6ADD-A52C9420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model equation:</a:t>
            </a:r>
          </a:p>
          <a:p>
            <a:pPr lvl="1"/>
            <a:r>
              <a:rPr lang="en-US" dirty="0"/>
              <a:t>Length ~ population</a:t>
            </a:r>
          </a:p>
          <a:p>
            <a:pPr lvl="1"/>
            <a:r>
              <a:rPr lang="en-US" dirty="0"/>
              <a:t>Note: there are two populations</a:t>
            </a:r>
          </a:p>
          <a:p>
            <a:r>
              <a:rPr lang="en-US" dirty="0"/>
              <a:t>Histogram of response variable: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376A-D780-4F35-B44D-6469072A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62" y="1919591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0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EAAD0-6570-4E6F-27EE-CC2990DD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2E6E-4FDB-2011-56A2-F2278757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D16E1-A762-60F8-FA3A-A8679BB8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/>
          </a:bodyPr>
          <a:lstStyle/>
          <a:p>
            <a:r>
              <a:rPr lang="en-US" b="1" dirty="0"/>
              <a:t>Normal (aka Gaussian) distribution</a:t>
            </a:r>
          </a:p>
          <a:p>
            <a:r>
              <a:rPr lang="en-US" dirty="0"/>
              <a:t>Continuous response variable:</a:t>
            </a:r>
            <a:endParaRPr lang="en-US" b="1" dirty="0"/>
          </a:p>
          <a:p>
            <a:pPr lvl="1"/>
            <a:r>
              <a:rPr lang="en-US" dirty="0"/>
              <a:t>Length of population</a:t>
            </a:r>
          </a:p>
          <a:p>
            <a:pPr lvl="1"/>
            <a:r>
              <a:rPr lang="en-US" dirty="0"/>
              <a:t>Time of migration arrival</a:t>
            </a:r>
          </a:p>
          <a:p>
            <a:pPr lvl="1"/>
            <a:r>
              <a:rPr lang="en-US" dirty="0"/>
              <a:t>Intelligence</a:t>
            </a:r>
            <a:endParaRPr lang="en-US" b="1" dirty="0"/>
          </a:p>
          <a:p>
            <a:r>
              <a:rPr lang="en-US" dirty="0"/>
              <a:t>Two parameters: mean (µ) and standard deviation (</a:t>
            </a:r>
            <a:r>
              <a:rPr lang="el-GR" dirty="0"/>
              <a:t>σ</a:t>
            </a:r>
            <a:r>
              <a:rPr lang="en-US" dirty="0"/>
              <a:t>)</a:t>
            </a:r>
          </a:p>
          <a:p>
            <a:r>
              <a:rPr lang="en-US" dirty="0"/>
              <a:t>General form:</a:t>
            </a:r>
          </a:p>
          <a:p>
            <a:pPr lvl="1"/>
            <a:r>
              <a:rPr lang="en-GB" dirty="0" err="1">
                <a:effectLst/>
              </a:rPr>
              <a:t>X∼Normal</a:t>
            </a:r>
            <a:r>
              <a:rPr lang="en-GB" dirty="0">
                <a:effectLst/>
              </a:rPr>
              <a:t>(</a:t>
            </a:r>
            <a:r>
              <a:rPr lang="el-GR" dirty="0">
                <a:effectLst/>
              </a:rPr>
              <a:t>μ,σ)</a:t>
            </a:r>
            <a:endParaRPr lang="en-US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9189E-CECB-4422-B5C9-A3F9FA77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400" y="1732449"/>
            <a:ext cx="5294988" cy="3625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339AF-BB8C-AD68-48F4-CEBD8AA7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140" y="5357935"/>
            <a:ext cx="2939147" cy="10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1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71895-32EE-D499-78EB-97A0C428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90AD-71CF-7CE8-30B0-71D5D6A6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statistics?</a:t>
            </a:r>
            <a:endParaRPr lang="en-GB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F3E63A8-B148-B3D2-7BA9-F4175892C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51" y="1726483"/>
            <a:ext cx="9629775" cy="4781550"/>
          </a:xfrm>
          <a:prstGeom prst="rect">
            <a:avLst/>
          </a:prstGeom>
          <a:ln w="12700">
            <a:solidFill>
              <a:schemeClr val="accent1">
                <a:shade val="90000"/>
              </a:schemeClr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4C89B3-456E-D781-087E-DA9CD1564FA5}"/>
              </a:ext>
            </a:extLst>
          </p:cNvPr>
          <p:cNvCxnSpPr>
            <a:cxnSpLocks/>
          </p:cNvCxnSpPr>
          <p:nvPr/>
        </p:nvCxnSpPr>
        <p:spPr>
          <a:xfrm>
            <a:off x="2364352" y="3975830"/>
            <a:ext cx="972737" cy="1058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8B93E0B-FA87-CC63-B18F-225814F53676}"/>
              </a:ext>
            </a:extLst>
          </p:cNvPr>
          <p:cNvSpPr/>
          <p:nvPr/>
        </p:nvSpPr>
        <p:spPr>
          <a:xfrm>
            <a:off x="3197625" y="4477732"/>
            <a:ext cx="4884442" cy="2130458"/>
          </a:xfrm>
          <a:custGeom>
            <a:avLst/>
            <a:gdLst>
              <a:gd name="connsiteX0" fmla="*/ 82903 w 4884442"/>
              <a:gd name="connsiteY0" fmla="*/ 1338606 h 2130458"/>
              <a:gd name="connsiteX1" fmla="*/ 7488 w 4884442"/>
              <a:gd name="connsiteY1" fmla="*/ 1112363 h 2130458"/>
              <a:gd name="connsiteX2" fmla="*/ 16915 w 4884442"/>
              <a:gd name="connsiteY2" fmla="*/ 754144 h 2130458"/>
              <a:gd name="connsiteX3" fmla="*/ 205451 w 4884442"/>
              <a:gd name="connsiteY3" fmla="*/ 565608 h 2130458"/>
              <a:gd name="connsiteX4" fmla="*/ 309146 w 4884442"/>
              <a:gd name="connsiteY4" fmla="*/ 527901 h 2130458"/>
              <a:gd name="connsiteX5" fmla="*/ 610804 w 4884442"/>
              <a:gd name="connsiteY5" fmla="*/ 518474 h 2130458"/>
              <a:gd name="connsiteX6" fmla="*/ 1157559 w 4884442"/>
              <a:gd name="connsiteY6" fmla="*/ 499621 h 2130458"/>
              <a:gd name="connsiteX7" fmla="*/ 1628899 w 4884442"/>
              <a:gd name="connsiteY7" fmla="*/ 377072 h 2130458"/>
              <a:gd name="connsiteX8" fmla="*/ 1977690 w 4884442"/>
              <a:gd name="connsiteY8" fmla="*/ 216816 h 2130458"/>
              <a:gd name="connsiteX9" fmla="*/ 2156800 w 4884442"/>
              <a:gd name="connsiteY9" fmla="*/ 169682 h 2130458"/>
              <a:gd name="connsiteX10" fmla="*/ 2288775 w 4884442"/>
              <a:gd name="connsiteY10" fmla="*/ 113122 h 2130458"/>
              <a:gd name="connsiteX11" fmla="*/ 2637567 w 4884442"/>
              <a:gd name="connsiteY11" fmla="*/ 37707 h 2130458"/>
              <a:gd name="connsiteX12" fmla="*/ 2797822 w 4884442"/>
              <a:gd name="connsiteY12" fmla="*/ 0 h 2130458"/>
              <a:gd name="connsiteX13" fmla="*/ 3325723 w 4884442"/>
              <a:gd name="connsiteY13" fmla="*/ 47134 h 2130458"/>
              <a:gd name="connsiteX14" fmla="*/ 3627381 w 4884442"/>
              <a:gd name="connsiteY14" fmla="*/ 94268 h 2130458"/>
              <a:gd name="connsiteX15" fmla="*/ 4061014 w 4884442"/>
              <a:gd name="connsiteY15" fmla="*/ 254524 h 2130458"/>
              <a:gd name="connsiteX16" fmla="*/ 4249550 w 4884442"/>
              <a:gd name="connsiteY16" fmla="*/ 320511 h 2130458"/>
              <a:gd name="connsiteX17" fmla="*/ 4343818 w 4884442"/>
              <a:gd name="connsiteY17" fmla="*/ 358219 h 2130458"/>
              <a:gd name="connsiteX18" fmla="*/ 4409806 w 4884442"/>
              <a:gd name="connsiteY18" fmla="*/ 443060 h 2130458"/>
              <a:gd name="connsiteX19" fmla="*/ 4664330 w 4884442"/>
              <a:gd name="connsiteY19" fmla="*/ 838986 h 2130458"/>
              <a:gd name="connsiteX20" fmla="*/ 4758598 w 4884442"/>
              <a:gd name="connsiteY20" fmla="*/ 1140643 h 2130458"/>
              <a:gd name="connsiteX21" fmla="*/ 4796305 w 4884442"/>
              <a:gd name="connsiteY21" fmla="*/ 1272619 h 2130458"/>
              <a:gd name="connsiteX22" fmla="*/ 4852866 w 4884442"/>
              <a:gd name="connsiteY22" fmla="*/ 1423447 h 2130458"/>
              <a:gd name="connsiteX23" fmla="*/ 4881146 w 4884442"/>
              <a:gd name="connsiteY23" fmla="*/ 1725105 h 2130458"/>
              <a:gd name="connsiteX24" fmla="*/ 4683183 w 4884442"/>
              <a:gd name="connsiteY24" fmla="*/ 2045616 h 2130458"/>
              <a:gd name="connsiteX25" fmla="*/ 4617196 w 4884442"/>
              <a:gd name="connsiteY25" fmla="*/ 2083324 h 2130458"/>
              <a:gd name="connsiteX26" fmla="*/ 4324965 w 4884442"/>
              <a:gd name="connsiteY26" fmla="*/ 2130458 h 2130458"/>
              <a:gd name="connsiteX27" fmla="*/ 3080627 w 4884442"/>
              <a:gd name="connsiteY27" fmla="*/ 2045616 h 2130458"/>
              <a:gd name="connsiteX28" fmla="*/ 2646994 w 4884442"/>
              <a:gd name="connsiteY28" fmla="*/ 2073897 h 2130458"/>
              <a:gd name="connsiteX29" fmla="*/ 2090812 w 4884442"/>
              <a:gd name="connsiteY29" fmla="*/ 2055043 h 2130458"/>
              <a:gd name="connsiteX30" fmla="*/ 1506350 w 4884442"/>
              <a:gd name="connsiteY30" fmla="*/ 1970202 h 2130458"/>
              <a:gd name="connsiteX31" fmla="*/ 1242400 w 4884442"/>
              <a:gd name="connsiteY31" fmla="*/ 1932495 h 2130458"/>
              <a:gd name="connsiteX32" fmla="*/ 940742 w 4884442"/>
              <a:gd name="connsiteY32" fmla="*/ 1847654 h 2130458"/>
              <a:gd name="connsiteX33" fmla="*/ 808767 w 4884442"/>
              <a:gd name="connsiteY33" fmla="*/ 1762812 h 2130458"/>
              <a:gd name="connsiteX34" fmla="*/ 742779 w 4884442"/>
              <a:gd name="connsiteY34" fmla="*/ 1715678 h 2130458"/>
              <a:gd name="connsiteX35" fmla="*/ 695645 w 4884442"/>
              <a:gd name="connsiteY35" fmla="*/ 1668544 h 2130458"/>
              <a:gd name="connsiteX36" fmla="*/ 639084 w 4884442"/>
              <a:gd name="connsiteY36" fmla="*/ 1630837 h 2130458"/>
              <a:gd name="connsiteX37" fmla="*/ 478829 w 4884442"/>
              <a:gd name="connsiteY37" fmla="*/ 1583703 h 2130458"/>
              <a:gd name="connsiteX38" fmla="*/ 280866 w 4884442"/>
              <a:gd name="connsiteY38" fmla="*/ 1461155 h 2130458"/>
              <a:gd name="connsiteX39" fmla="*/ 186598 w 4884442"/>
              <a:gd name="connsiteY39" fmla="*/ 1404594 h 2130458"/>
              <a:gd name="connsiteX40" fmla="*/ 120610 w 4884442"/>
              <a:gd name="connsiteY40" fmla="*/ 1366887 h 2130458"/>
              <a:gd name="connsiteX41" fmla="*/ 82903 w 4884442"/>
              <a:gd name="connsiteY41" fmla="*/ 1338606 h 213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884442" h="2130458">
                <a:moveTo>
                  <a:pt x="82903" y="1338606"/>
                </a:moveTo>
                <a:cubicBezTo>
                  <a:pt x="64049" y="1296185"/>
                  <a:pt x="13053" y="1212540"/>
                  <a:pt x="7488" y="1112363"/>
                </a:cubicBezTo>
                <a:cubicBezTo>
                  <a:pt x="862" y="993099"/>
                  <a:pt x="-8997" y="870747"/>
                  <a:pt x="16915" y="754144"/>
                </a:cubicBezTo>
                <a:cubicBezTo>
                  <a:pt x="45091" y="627352"/>
                  <a:pt x="112056" y="602966"/>
                  <a:pt x="205451" y="565608"/>
                </a:cubicBezTo>
                <a:cubicBezTo>
                  <a:pt x="239600" y="551949"/>
                  <a:pt x="272613" y="532149"/>
                  <a:pt x="309146" y="527901"/>
                </a:cubicBezTo>
                <a:cubicBezTo>
                  <a:pt x="409074" y="516281"/>
                  <a:pt x="510258" y="521825"/>
                  <a:pt x="610804" y="518474"/>
                </a:cubicBezTo>
                <a:lnTo>
                  <a:pt x="1157559" y="499621"/>
                </a:lnTo>
                <a:cubicBezTo>
                  <a:pt x="1300156" y="467933"/>
                  <a:pt x="1490329" y="432500"/>
                  <a:pt x="1628899" y="377072"/>
                </a:cubicBezTo>
                <a:cubicBezTo>
                  <a:pt x="2057703" y="205550"/>
                  <a:pt x="1499290" y="376283"/>
                  <a:pt x="1977690" y="216816"/>
                </a:cubicBezTo>
                <a:cubicBezTo>
                  <a:pt x="2036258" y="197293"/>
                  <a:pt x="2098232" y="189204"/>
                  <a:pt x="2156800" y="169682"/>
                </a:cubicBezTo>
                <a:cubicBezTo>
                  <a:pt x="2202205" y="154547"/>
                  <a:pt x="2243370" y="128257"/>
                  <a:pt x="2288775" y="113122"/>
                </a:cubicBezTo>
                <a:cubicBezTo>
                  <a:pt x="2389560" y="79527"/>
                  <a:pt x="2538034" y="58661"/>
                  <a:pt x="2637567" y="37707"/>
                </a:cubicBezTo>
                <a:cubicBezTo>
                  <a:pt x="2691267" y="26402"/>
                  <a:pt x="2744404" y="12569"/>
                  <a:pt x="2797822" y="0"/>
                </a:cubicBezTo>
                <a:lnTo>
                  <a:pt x="3325723" y="47134"/>
                </a:lnTo>
                <a:cubicBezTo>
                  <a:pt x="3433863" y="57504"/>
                  <a:pt x="3522472" y="68041"/>
                  <a:pt x="3627381" y="94268"/>
                </a:cubicBezTo>
                <a:cubicBezTo>
                  <a:pt x="3904732" y="163606"/>
                  <a:pt x="3766447" y="136698"/>
                  <a:pt x="4061014" y="254524"/>
                </a:cubicBezTo>
                <a:cubicBezTo>
                  <a:pt x="4122835" y="279252"/>
                  <a:pt x="4187036" y="297589"/>
                  <a:pt x="4249550" y="320511"/>
                </a:cubicBezTo>
                <a:cubicBezTo>
                  <a:pt x="4281325" y="332162"/>
                  <a:pt x="4312395" y="345650"/>
                  <a:pt x="4343818" y="358219"/>
                </a:cubicBezTo>
                <a:cubicBezTo>
                  <a:pt x="4365814" y="386499"/>
                  <a:pt x="4389933" y="413250"/>
                  <a:pt x="4409806" y="443060"/>
                </a:cubicBezTo>
                <a:cubicBezTo>
                  <a:pt x="4496835" y="573603"/>
                  <a:pt x="4664330" y="838986"/>
                  <a:pt x="4664330" y="838986"/>
                </a:cubicBezTo>
                <a:cubicBezTo>
                  <a:pt x="4695753" y="939538"/>
                  <a:pt x="4729657" y="1039348"/>
                  <a:pt x="4758598" y="1140643"/>
                </a:cubicBezTo>
                <a:cubicBezTo>
                  <a:pt x="4771167" y="1184635"/>
                  <a:pt x="4781837" y="1229215"/>
                  <a:pt x="4796305" y="1272619"/>
                </a:cubicBezTo>
                <a:cubicBezTo>
                  <a:pt x="4813285" y="1323558"/>
                  <a:pt x="4834012" y="1373171"/>
                  <a:pt x="4852866" y="1423447"/>
                </a:cubicBezTo>
                <a:cubicBezTo>
                  <a:pt x="4863539" y="1492825"/>
                  <a:pt x="4894529" y="1667113"/>
                  <a:pt x="4881146" y="1725105"/>
                </a:cubicBezTo>
                <a:cubicBezTo>
                  <a:pt x="4860475" y="1814679"/>
                  <a:pt x="4751765" y="1977033"/>
                  <a:pt x="4683183" y="2045616"/>
                </a:cubicBezTo>
                <a:cubicBezTo>
                  <a:pt x="4665269" y="2063530"/>
                  <a:pt x="4641848" y="2077485"/>
                  <a:pt x="4617196" y="2083324"/>
                </a:cubicBezTo>
                <a:cubicBezTo>
                  <a:pt x="4521183" y="2106064"/>
                  <a:pt x="4324965" y="2130458"/>
                  <a:pt x="4324965" y="2130458"/>
                </a:cubicBezTo>
                <a:cubicBezTo>
                  <a:pt x="3910186" y="2102177"/>
                  <a:pt x="3495608" y="2020465"/>
                  <a:pt x="3080627" y="2045616"/>
                </a:cubicBezTo>
                <a:cubicBezTo>
                  <a:pt x="2728647" y="2066949"/>
                  <a:pt x="2873121" y="2056502"/>
                  <a:pt x="2646994" y="2073897"/>
                </a:cubicBezTo>
                <a:cubicBezTo>
                  <a:pt x="2461600" y="2067612"/>
                  <a:pt x="2275928" y="2066986"/>
                  <a:pt x="2090812" y="2055043"/>
                </a:cubicBezTo>
                <a:cubicBezTo>
                  <a:pt x="1824946" y="2037890"/>
                  <a:pt x="1757051" y="2010493"/>
                  <a:pt x="1506350" y="1970202"/>
                </a:cubicBezTo>
                <a:cubicBezTo>
                  <a:pt x="1418599" y="1956099"/>
                  <a:pt x="1329946" y="1947816"/>
                  <a:pt x="1242400" y="1932495"/>
                </a:cubicBezTo>
                <a:cubicBezTo>
                  <a:pt x="1180379" y="1921641"/>
                  <a:pt x="972791" y="1859100"/>
                  <a:pt x="940742" y="1847654"/>
                </a:cubicBezTo>
                <a:cubicBezTo>
                  <a:pt x="863211" y="1819964"/>
                  <a:pt x="869600" y="1809606"/>
                  <a:pt x="808767" y="1762812"/>
                </a:cubicBezTo>
                <a:cubicBezTo>
                  <a:pt x="787342" y="1746331"/>
                  <a:pt x="763545" y="1732983"/>
                  <a:pt x="742779" y="1715678"/>
                </a:cubicBezTo>
                <a:cubicBezTo>
                  <a:pt x="725710" y="1701454"/>
                  <a:pt x="712842" y="1682614"/>
                  <a:pt x="695645" y="1668544"/>
                </a:cubicBezTo>
                <a:cubicBezTo>
                  <a:pt x="678108" y="1654195"/>
                  <a:pt x="659351" y="1640970"/>
                  <a:pt x="639084" y="1630837"/>
                </a:cubicBezTo>
                <a:cubicBezTo>
                  <a:pt x="582688" y="1602639"/>
                  <a:pt x="540085" y="1597316"/>
                  <a:pt x="478829" y="1583703"/>
                </a:cubicBezTo>
                <a:cubicBezTo>
                  <a:pt x="265274" y="1467218"/>
                  <a:pt x="481610" y="1590205"/>
                  <a:pt x="280866" y="1461155"/>
                </a:cubicBezTo>
                <a:cubicBezTo>
                  <a:pt x="178526" y="1395365"/>
                  <a:pt x="326390" y="1509438"/>
                  <a:pt x="186598" y="1404594"/>
                </a:cubicBezTo>
                <a:cubicBezTo>
                  <a:pt x="152319" y="1378885"/>
                  <a:pt x="156599" y="1375884"/>
                  <a:pt x="120610" y="1366887"/>
                </a:cubicBezTo>
                <a:cubicBezTo>
                  <a:pt x="105066" y="1363001"/>
                  <a:pt x="101757" y="1381027"/>
                  <a:pt x="82903" y="1338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DAA03-57E7-DE3A-6AFB-E931FD3F6C7B}"/>
              </a:ext>
            </a:extLst>
          </p:cNvPr>
          <p:cNvSpPr txBox="1"/>
          <p:nvPr/>
        </p:nvSpPr>
        <p:spPr>
          <a:xfrm>
            <a:off x="1594151" y="5307704"/>
            <a:ext cx="9629774" cy="120032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2"/>
                </a:solidFill>
              </a:rPr>
              <a:t>“To consult the statistician after an experiment is finished is often merely to ask him to conduct a postmortem examination. He can perhaps say what the experiment died of.”</a:t>
            </a:r>
          </a:p>
          <a:p>
            <a:pPr algn="r"/>
            <a:r>
              <a:rPr lang="en-GB" dirty="0">
                <a:solidFill>
                  <a:schemeClr val="bg2"/>
                </a:solidFill>
              </a:rPr>
              <a:t>-Ronald Fisher,</a:t>
            </a:r>
          </a:p>
          <a:p>
            <a:pPr algn="r"/>
            <a:r>
              <a:rPr lang="en-GB" dirty="0">
                <a:solidFill>
                  <a:schemeClr val="bg2"/>
                </a:solidFill>
              </a:rPr>
              <a:t>Presidential Address to the First Indian Statistical Congress, 1938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23666-845B-BDF3-A46D-81E155D4BE63}"/>
              </a:ext>
            </a:extLst>
          </p:cNvPr>
          <p:cNvSpPr txBox="1"/>
          <p:nvPr/>
        </p:nvSpPr>
        <p:spPr>
          <a:xfrm rot="20026115">
            <a:off x="279193" y="4029987"/>
            <a:ext cx="2838563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We’re focussing on this bit</a:t>
            </a:r>
          </a:p>
        </p:txBody>
      </p:sp>
    </p:spTree>
    <p:extLst>
      <p:ext uri="{BB962C8B-B14F-4D97-AF65-F5344CB8AC3E}">
        <p14:creationId xmlns:p14="http://schemas.microsoft.com/office/powerpoint/2010/main" val="1651334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E093-584A-4E53-191E-3DA2D055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33A45A-1A6B-595E-9C2E-C3A90056A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0797" y="3249827"/>
            <a:ext cx="4028757" cy="299857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1B146C-F8AD-5F59-BDBD-C76BC6B163F0}"/>
              </a:ext>
            </a:extLst>
          </p:cNvPr>
          <p:cNvSpPr txBox="1">
            <a:spLocks/>
          </p:cNvSpPr>
          <p:nvPr/>
        </p:nvSpPr>
        <p:spPr>
          <a:xfrm>
            <a:off x="913795" y="2162287"/>
            <a:ext cx="4398434" cy="44609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We want to compare the length of flying space whales in population 1 and population 2. </a:t>
            </a:r>
          </a:p>
          <a:p>
            <a:r>
              <a:rPr lang="en-GB" sz="1800" dirty="0"/>
              <a:t>Our null hypothesis is: the average length of a whale in population 1 is the same as in population 2. i.e. there is no difference (on average) between populations</a:t>
            </a:r>
          </a:p>
          <a:p>
            <a:r>
              <a:rPr lang="en-GB" sz="1800" dirty="0"/>
              <a:t>We assume that our data approximately fits a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D7C8E-28C4-C8C6-58BA-3E9FC437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72" y="6385982"/>
            <a:ext cx="3210373" cy="21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C5AA9-7202-3FAB-88C3-206BDEA2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096" y="159513"/>
            <a:ext cx="3757579" cy="37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CD78-DD51-E31A-D9F7-DAA35772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 I using the right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5728-554A-D42C-4A1F-EAD339DB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77440"/>
            <a:ext cx="10353762" cy="3413760"/>
          </a:xfrm>
        </p:spPr>
        <p:txBody>
          <a:bodyPr/>
          <a:lstStyle/>
          <a:p>
            <a:r>
              <a:rPr lang="en-GB" dirty="0"/>
              <a:t>Make sure you know the type of data you are working with (continuous, count etc.)</a:t>
            </a:r>
          </a:p>
          <a:p>
            <a:r>
              <a:rPr lang="en-GB" dirty="0"/>
              <a:t>Plot the data. Plot the data. PLOT THE DATA!</a:t>
            </a:r>
          </a:p>
          <a:p>
            <a:r>
              <a:rPr lang="en-GB" dirty="0"/>
              <a:t>Use experience/text books/search engines to find possible distribution in R</a:t>
            </a:r>
          </a:p>
          <a:p>
            <a:r>
              <a:rPr lang="en-GB" dirty="0"/>
              <a:t>How closely your data matches a distribution matters less if your dataset is large</a:t>
            </a:r>
          </a:p>
          <a:p>
            <a:r>
              <a:rPr lang="en-GB" dirty="0"/>
              <a:t>If in doubt, run the test, you can check afterwards whether the model “fits” your data.</a:t>
            </a:r>
          </a:p>
          <a:p>
            <a:pPr lvl="1"/>
            <a:r>
              <a:rPr lang="en-GB" dirty="0"/>
              <a:t>We will come back to this later….</a:t>
            </a:r>
          </a:p>
        </p:txBody>
      </p:sp>
    </p:spTree>
    <p:extLst>
      <p:ext uri="{BB962C8B-B14F-4D97-AF65-F5344CB8AC3E}">
        <p14:creationId xmlns:p14="http://schemas.microsoft.com/office/powerpoint/2010/main" val="17909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B13-5EE0-73DA-D94F-CC790411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7C82-C41E-5D21-2A11-AA0FD2739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assume the response variable (length) is approximately a normal distribution</a:t>
            </a:r>
          </a:p>
          <a:p>
            <a:r>
              <a:rPr lang="en-GB" dirty="0"/>
              <a:t>Our predictor is population, which is categorical</a:t>
            </a:r>
          </a:p>
          <a:p>
            <a:pPr lvl="1"/>
            <a:r>
              <a:rPr lang="en-GB" dirty="0"/>
              <a:t>There are 2 categories (Site 1 and Site 2)</a:t>
            </a:r>
          </a:p>
          <a:p>
            <a:endParaRPr lang="en-GB" dirty="0"/>
          </a:p>
          <a:p>
            <a:r>
              <a:rPr lang="en-GB" dirty="0"/>
              <a:t>So let’s feed our statistical formula into R:</a:t>
            </a:r>
          </a:p>
          <a:p>
            <a:pPr lvl="1"/>
            <a:r>
              <a:rPr lang="en-GB" dirty="0"/>
              <a:t>Length ~ Population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6E697-7678-7784-75A8-46509F99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5" y="4642022"/>
            <a:ext cx="6836898" cy="4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97F3-43E2-7929-79B5-D9F5337B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D0330-0E25-1C58-F9D9-9DD9A930C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output: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9D44E-8B12-E57B-6B77-D4D3FCE5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33" y="2643498"/>
            <a:ext cx="6463960" cy="36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44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3530-7396-67FC-A6AF-28115C9B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A9E9-E239-4DC5-7105-2999C33E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47A4B-8540-E698-02A3-3CBFC7A1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output: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CA4D6-FF7E-77A6-50A0-7872228A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19" y="2767690"/>
            <a:ext cx="6463960" cy="3604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1D2F91-962C-FDBB-7E56-78F2EC00405E}"/>
              </a:ext>
            </a:extLst>
          </p:cNvPr>
          <p:cNvSpPr txBox="1"/>
          <p:nvPr/>
        </p:nvSpPr>
        <p:spPr>
          <a:xfrm>
            <a:off x="9511381" y="4973399"/>
            <a:ext cx="213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p-value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6551E-356A-8322-8EC1-44D8EA90FBC2}"/>
              </a:ext>
            </a:extLst>
          </p:cNvPr>
          <p:cNvSpPr txBox="1"/>
          <p:nvPr/>
        </p:nvSpPr>
        <p:spPr>
          <a:xfrm>
            <a:off x="241642" y="3271457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length of site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38CE8-B5FF-36FF-A199-6F5ADD3A7D2E}"/>
              </a:ext>
            </a:extLst>
          </p:cNvPr>
          <p:cNvSpPr txBox="1"/>
          <p:nvPr/>
        </p:nvSpPr>
        <p:spPr>
          <a:xfrm>
            <a:off x="241642" y="5533734"/>
            <a:ext cx="236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Difference between mean of site 1 and site2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6884A-8240-5641-7778-997505FFA3A4}"/>
              </a:ext>
            </a:extLst>
          </p:cNvPr>
          <p:cNvSpPr txBox="1"/>
          <p:nvPr/>
        </p:nvSpPr>
        <p:spPr>
          <a:xfrm>
            <a:off x="9340340" y="2668635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formula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A7363B-CB71-8D49-9633-959E2CBB50A1}"/>
              </a:ext>
            </a:extLst>
          </p:cNvPr>
          <p:cNvCxnSpPr>
            <a:cxnSpLocks/>
          </p:cNvCxnSpPr>
          <p:nvPr/>
        </p:nvCxnSpPr>
        <p:spPr>
          <a:xfrm>
            <a:off x="2039443" y="3588829"/>
            <a:ext cx="1937780" cy="110862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647EB1-A128-723F-CF70-AC9C71714B10}"/>
              </a:ext>
            </a:extLst>
          </p:cNvPr>
          <p:cNvCxnSpPr>
            <a:cxnSpLocks/>
          </p:cNvCxnSpPr>
          <p:nvPr/>
        </p:nvCxnSpPr>
        <p:spPr>
          <a:xfrm flipV="1">
            <a:off x="2249508" y="4973399"/>
            <a:ext cx="1727715" cy="77249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D4ECEE-4AA1-08C0-950B-42E414AA0E9F}"/>
              </a:ext>
            </a:extLst>
          </p:cNvPr>
          <p:cNvCxnSpPr>
            <a:cxnSpLocks/>
          </p:cNvCxnSpPr>
          <p:nvPr/>
        </p:nvCxnSpPr>
        <p:spPr>
          <a:xfrm flipH="1" flipV="1">
            <a:off x="7564077" y="4973399"/>
            <a:ext cx="1925116" cy="2456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7214DA-C0B9-249D-CA03-C9351D261F9E}"/>
              </a:ext>
            </a:extLst>
          </p:cNvPr>
          <p:cNvCxnSpPr>
            <a:cxnSpLocks/>
          </p:cNvCxnSpPr>
          <p:nvPr/>
        </p:nvCxnSpPr>
        <p:spPr>
          <a:xfrm flipH="1">
            <a:off x="6872499" y="2914305"/>
            <a:ext cx="2445653" cy="21203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B5A216-1517-A54E-CA0D-65799BD61218}"/>
              </a:ext>
            </a:extLst>
          </p:cNvPr>
          <p:cNvSpPr txBox="1"/>
          <p:nvPr/>
        </p:nvSpPr>
        <p:spPr>
          <a:xfrm>
            <a:off x="9511381" y="3580497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Standard error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79804D-1EAB-6B8D-07E2-FEDA08A42229}"/>
              </a:ext>
            </a:extLst>
          </p:cNvPr>
          <p:cNvCxnSpPr>
            <a:cxnSpLocks/>
          </p:cNvCxnSpPr>
          <p:nvPr/>
        </p:nvCxnSpPr>
        <p:spPr>
          <a:xfrm flipH="1">
            <a:off x="5820611" y="3826167"/>
            <a:ext cx="3668582" cy="8653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521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A864-8BFA-8BF3-607C-D255FC90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BFEA-EFE2-ED08-B640-DF8A22CEE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60141"/>
            <a:ext cx="10353762" cy="3431059"/>
          </a:xfrm>
        </p:spPr>
        <p:txBody>
          <a:bodyPr/>
          <a:lstStyle/>
          <a:p>
            <a:r>
              <a:rPr lang="en-GB" dirty="0"/>
              <a:t>Is our job done? No!</a:t>
            </a:r>
          </a:p>
          <a:p>
            <a:r>
              <a:rPr lang="en-GB" dirty="0"/>
              <a:t>We have to check the model is actually working properly, and our distribution is the correct choice</a:t>
            </a:r>
          </a:p>
          <a:p>
            <a:r>
              <a:rPr lang="en-GB" dirty="0"/>
              <a:t>To do this we can run diagnostics after performing a statistical test</a:t>
            </a:r>
          </a:p>
          <a:p>
            <a:r>
              <a:rPr lang="en-GB" dirty="0"/>
              <a:t>But before that we have to explain “residuals”:</a:t>
            </a:r>
          </a:p>
        </p:txBody>
      </p:sp>
    </p:spTree>
    <p:extLst>
      <p:ext uri="{BB962C8B-B14F-4D97-AF65-F5344CB8AC3E}">
        <p14:creationId xmlns:p14="http://schemas.microsoft.com/office/powerpoint/2010/main" val="3816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F111-85B2-A6DF-6282-54B2BDBE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915F8-F7E9-E5B1-C6C0-593C1542F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33" y="1732449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Residuals measure the difference between “what the model predicts” and “what does the data says”</a:t>
            </a:r>
          </a:p>
          <a:p>
            <a:r>
              <a:rPr lang="en-GB" dirty="0"/>
              <a:t>No model is perfect so you will always have some residuals</a:t>
            </a:r>
          </a:p>
          <a:p>
            <a:r>
              <a:rPr lang="en-GB" dirty="0"/>
              <a:t>Residuals should be </a:t>
            </a:r>
            <a:r>
              <a:rPr lang="en-GB" i="1" dirty="0"/>
              <a:t>random </a:t>
            </a:r>
            <a:r>
              <a:rPr lang="en-GB" dirty="0"/>
              <a:t>and (typically) are </a:t>
            </a:r>
            <a:r>
              <a:rPr lang="en-GB" i="1" dirty="0"/>
              <a:t>normally distributed.</a:t>
            </a:r>
          </a:p>
          <a:p>
            <a:r>
              <a:rPr lang="en-GB" dirty="0"/>
              <a:t>Any systemic patterns in your residuals indicate there is a mismatch between your model design and your data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59A69-E848-63B3-8108-E1E6D05B2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135" y="3508400"/>
            <a:ext cx="4763863" cy="27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34A722-C8A4-EE04-5926-35B64557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00" y="721742"/>
            <a:ext cx="3835998" cy="27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5DCF9-6B1E-711A-DA37-F7295001184F}"/>
              </a:ext>
            </a:extLst>
          </p:cNvPr>
          <p:cNvSpPr txBox="1"/>
          <p:nvPr/>
        </p:nvSpPr>
        <p:spPr>
          <a:xfrm>
            <a:off x="7896113" y="6422316"/>
            <a:ext cx="4128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https://statistics4ecologists-v2a.netlify.app/linreg#lmassumptions</a:t>
            </a:r>
          </a:p>
        </p:txBody>
      </p:sp>
    </p:spTree>
    <p:extLst>
      <p:ext uri="{BB962C8B-B14F-4D97-AF65-F5344CB8AC3E}">
        <p14:creationId xmlns:p14="http://schemas.microsoft.com/office/powerpoint/2010/main" val="57026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C280-C3A9-8DB2-4831-F261896B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3206-21C5-4E34-99ED-173D4755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B245C-0B2C-C596-07E6-886672B0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36" y="1806590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 has a lot of tools to visualise residuals, here is one of them for our simple test</a:t>
            </a:r>
          </a:p>
          <a:p>
            <a:r>
              <a:rPr lang="en-GB" dirty="0"/>
              <a:t>In this very simple model, the only source of error is the choice of distribution.</a:t>
            </a:r>
          </a:p>
          <a:p>
            <a:r>
              <a:rPr lang="en-GB" dirty="0"/>
              <a:t>A perfect normal distribution would fit on the dotted line</a:t>
            </a:r>
          </a:p>
          <a:p>
            <a:r>
              <a:rPr lang="en-GB" dirty="0"/>
              <a:t>Deviations away from this line indicate this is not a normal distribution</a:t>
            </a:r>
          </a:p>
          <a:p>
            <a:r>
              <a:rPr lang="en-GB" dirty="0"/>
              <a:t>This is not a great plot, but good enough I would consider it acceptable!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A64ED-1DD0-CFB0-1F50-4A945F30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35" y="1580050"/>
            <a:ext cx="4550218" cy="50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3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DF5E-2F1D-7B1B-57DB-72831EEB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modelling goes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4F0F5-97A2-607E-7C07-DD5BBFC9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 key assumption is our data fits our chosen distribution. If it does not, then the test is flawed</a:t>
            </a:r>
          </a:p>
          <a:p>
            <a:r>
              <a:rPr lang="en-GB" dirty="0"/>
              <a:t>We check that our model fits our data well, diagnostic plots and inspecting residuals are key to this. But what do we do when we find our model design is bad?</a:t>
            </a:r>
          </a:p>
          <a:p>
            <a:r>
              <a:rPr lang="en-GB" dirty="0"/>
              <a:t>One option: pick another distribution</a:t>
            </a:r>
          </a:p>
          <a:p>
            <a:r>
              <a:rPr lang="en-GB" dirty="0"/>
              <a:t>How do we know which to use?</a:t>
            </a:r>
          </a:p>
          <a:p>
            <a:pPr lvl="1"/>
            <a:r>
              <a:rPr lang="en-GB" dirty="0"/>
              <a:t>Experience</a:t>
            </a:r>
          </a:p>
          <a:p>
            <a:pPr lvl="1"/>
            <a:r>
              <a:rPr lang="en-GB" dirty="0"/>
              <a:t>Searching online or in R documentation </a:t>
            </a:r>
          </a:p>
        </p:txBody>
      </p:sp>
    </p:spTree>
    <p:extLst>
      <p:ext uri="{BB962C8B-B14F-4D97-AF65-F5344CB8AC3E}">
        <p14:creationId xmlns:p14="http://schemas.microsoft.com/office/powerpoint/2010/main" val="1818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CD8AB-9B95-22BF-97B6-1F5726946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783F-B21E-E52C-4F20-42F33FA9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1A2F5-207F-28CE-57CB-95874048B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Student’s t-distribution</a:t>
            </a:r>
          </a:p>
          <a:p>
            <a:r>
              <a:rPr lang="en-US" dirty="0"/>
              <a:t>Extremely similar to normal distribution</a:t>
            </a:r>
          </a:p>
          <a:p>
            <a:r>
              <a:rPr lang="en-US" dirty="0"/>
              <a:t>BUT better at handling wider variance and small samples</a:t>
            </a:r>
          </a:p>
          <a:p>
            <a:r>
              <a:rPr lang="en-US" dirty="0"/>
              <a:t>Continuous response variable:</a:t>
            </a:r>
            <a:endParaRPr lang="en-US" b="1" dirty="0"/>
          </a:p>
          <a:p>
            <a:pPr lvl="1"/>
            <a:r>
              <a:rPr lang="en-US" dirty="0"/>
              <a:t>Length of population</a:t>
            </a:r>
          </a:p>
          <a:p>
            <a:pPr lvl="1"/>
            <a:r>
              <a:rPr lang="en-US" dirty="0"/>
              <a:t>Time of migration arrival</a:t>
            </a:r>
          </a:p>
          <a:p>
            <a:pPr lvl="1"/>
            <a:r>
              <a:rPr lang="en-US" dirty="0"/>
              <a:t>Intelligence</a:t>
            </a:r>
            <a:endParaRPr lang="en-US" b="1" dirty="0"/>
          </a:p>
          <a:p>
            <a:r>
              <a:rPr lang="en-US" dirty="0"/>
              <a:t>Two parameters: degrees of freedom (v) and gamma function (</a:t>
            </a:r>
            <a:r>
              <a:rPr lang="az-Cyrl-AZ" dirty="0"/>
              <a:t>Г</a:t>
            </a:r>
            <a:r>
              <a:rPr lang="en-US" dirty="0"/>
              <a:t>)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DA216B-A8CA-4FEA-67E0-EA1ABC82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773" y="1624135"/>
            <a:ext cx="4212492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5B4AF2-81A4-5664-838E-6916E079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3" y="5357936"/>
            <a:ext cx="4504194" cy="1201118"/>
          </a:xfrm>
          <a:prstGeom prst="rect">
            <a:avLst/>
          </a:prstGeom>
        </p:spPr>
      </p:pic>
      <p:sp>
        <p:nvSpPr>
          <p:cNvPr id="15" name="AutoShape 8" descr="{\displaystyle \Gamma }">
            <a:extLst>
              <a:ext uri="{FF2B5EF4-FFF2-40B4-BE49-F238E27FC236}">
                <a16:creationId xmlns:a16="http://schemas.microsoft.com/office/drawing/2014/main" id="{5171A025-4E24-0A49-8ECD-AF133BCCB5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2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0DF64-521D-69D1-045F-432444F0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5B8E0-C0D1-A51D-D48B-E77E9264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In this session…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AD03A-5864-96FC-9D45-6EF0F8243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05398" y="1409252"/>
            <a:ext cx="6245352" cy="4333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 to statistical theory</a:t>
            </a:r>
          </a:p>
          <a:p>
            <a:r>
              <a:rPr lang="en-US" dirty="0"/>
              <a:t>Creating a statistical toolkit</a:t>
            </a:r>
          </a:p>
          <a:p>
            <a:pPr lvl="1"/>
            <a:r>
              <a:rPr lang="en-US" dirty="0"/>
              <a:t>Understanding basic tests</a:t>
            </a:r>
          </a:p>
          <a:p>
            <a:pPr lvl="1"/>
            <a:r>
              <a:rPr lang="en-US" dirty="0"/>
              <a:t>Making a basic statistical workflow</a:t>
            </a:r>
          </a:p>
          <a:p>
            <a:pPr lvl="1"/>
            <a:r>
              <a:rPr lang="en-US" dirty="0"/>
              <a:t>Interpreting output</a:t>
            </a:r>
          </a:p>
          <a:p>
            <a:r>
              <a:rPr lang="en-US" dirty="0"/>
              <a:t>Building statistical literacy and next steps</a:t>
            </a:r>
          </a:p>
          <a:p>
            <a:r>
              <a:rPr lang="en-US" dirty="0"/>
              <a:t>Work through examples in 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A528-81D2-6C2B-0AF0-D56AECFA1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D390-DC91-FC2F-4A29-4B4C43A5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E0FCF-44B1-25DA-E201-99F7BC1A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/>
          </a:bodyPr>
          <a:lstStyle/>
          <a:p>
            <a:r>
              <a:rPr lang="en-US" b="1" dirty="0"/>
              <a:t>Student’s t-distribution</a:t>
            </a:r>
          </a:p>
          <a:p>
            <a:r>
              <a:rPr lang="en-GB" dirty="0"/>
              <a:t>In this case gives same answer</a:t>
            </a:r>
          </a:p>
          <a:p>
            <a:r>
              <a:rPr lang="en-GB" dirty="0"/>
              <a:t>Makes sense as t-distribution is very similar to a normal distribution</a:t>
            </a:r>
          </a:p>
          <a:p>
            <a:r>
              <a:rPr lang="en-GB" dirty="0"/>
              <a:t>Surprise: we just did a t-test!</a:t>
            </a:r>
          </a:p>
        </p:txBody>
      </p:sp>
      <p:sp>
        <p:nvSpPr>
          <p:cNvPr id="15" name="AutoShape 8" descr="{\displaystyle \Gamma }">
            <a:extLst>
              <a:ext uri="{FF2B5EF4-FFF2-40B4-BE49-F238E27FC236}">
                <a16:creationId xmlns:a16="http://schemas.microsoft.com/office/drawing/2014/main" id="{E0DE9A37-BB3B-0314-61C2-0EBBA441DA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5AD6E-80E4-4C87-9A4C-8470F5BA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98" y="4843330"/>
            <a:ext cx="6468378" cy="1895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98C98-2E0B-9E30-99E7-F15FA482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1" y="2014670"/>
            <a:ext cx="5013263" cy="27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3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0538-6C7E-7560-3385-48FAF0C7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Reporting 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6A7C-68E0-CE7B-B4B1-3BC65B3CD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34409"/>
            <a:ext cx="10353762" cy="3456791"/>
          </a:xfrm>
        </p:spPr>
        <p:txBody>
          <a:bodyPr/>
          <a:lstStyle/>
          <a:p>
            <a:r>
              <a:rPr lang="en-US" dirty="0"/>
              <a:t>Describe the result, state the hypothesis result, and state the details of the test.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i="1" dirty="0"/>
              <a:t>On average, whales from population 1 were 36.9m in length (n=222; SD=12.6), while those from population two were 52.1m (n=222; SD=13.1). A Student’s t-test found a significant difference in length between the two populations (t=-12.5, </a:t>
            </a:r>
            <a:r>
              <a:rPr lang="en-US" i="1" dirty="0" err="1"/>
              <a:t>df</a:t>
            </a:r>
            <a:r>
              <a:rPr lang="en-US" i="1" dirty="0"/>
              <a:t>=441.39, p&lt;0.001).”</a:t>
            </a:r>
          </a:p>
        </p:txBody>
      </p:sp>
    </p:spTree>
    <p:extLst>
      <p:ext uri="{BB962C8B-B14F-4D97-AF65-F5344CB8AC3E}">
        <p14:creationId xmlns:p14="http://schemas.microsoft.com/office/powerpoint/2010/main" val="18981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6F72-5ED0-3F97-DDE4-CE0CAF108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BD740-1A57-1FE0-FF6A-9A4A3C6C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16249-42BE-A5D0-7D3A-E9C0259A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Steps to making a statistical test: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Think about our study system, identify our response and our predictors and make a formula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Make plots of our data (especially our response variable), and select a distribution.</a:t>
            </a:r>
          </a:p>
          <a:p>
            <a:pPr marL="1156050" lvl="2" indent="-400050">
              <a:buFont typeface="+mj-lt"/>
              <a:buAutoNum type="romanLcPeriod"/>
            </a:pPr>
            <a:r>
              <a:rPr lang="en-GB" dirty="0"/>
              <a:t>Check our data fulfils the assumptions of the distribution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Run chosen statistical test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Check the diagnostics and residuals</a:t>
            </a:r>
          </a:p>
          <a:p>
            <a:pPr marL="1210050" lvl="2" indent="-400050">
              <a:buFont typeface="+mj-lt"/>
              <a:buAutoNum type="romanLcPeriod"/>
            </a:pPr>
            <a:r>
              <a:rPr lang="en-GB" dirty="0"/>
              <a:t>Consider alternative distributions if necessary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Interpret our output</a:t>
            </a:r>
          </a:p>
        </p:txBody>
      </p:sp>
    </p:spTree>
    <p:extLst>
      <p:ext uri="{BB962C8B-B14F-4D97-AF65-F5344CB8AC3E}">
        <p14:creationId xmlns:p14="http://schemas.microsoft.com/office/powerpoint/2010/main" val="101048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42F-FE00-C046-BF0E-6322384E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 note: sub-tests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3E22-3605-D830-CE47-CEE34ACB8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of the reasons learning statistics can be confusing is because we have to sift through decades of work and a lot of confusing terminology. </a:t>
            </a:r>
          </a:p>
          <a:p>
            <a:r>
              <a:rPr lang="en-GB" dirty="0"/>
              <a:t>I generally advise people to ignore names, and focus on</a:t>
            </a:r>
          </a:p>
          <a:p>
            <a:pPr lvl="1"/>
            <a:r>
              <a:rPr lang="en-GB" dirty="0"/>
              <a:t>the type of data you have</a:t>
            </a:r>
          </a:p>
          <a:p>
            <a:pPr lvl="1"/>
            <a:r>
              <a:rPr lang="en-GB" dirty="0"/>
              <a:t>the distribution of 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4810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491D-6C39-E65C-440A-11246B20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sub-tests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AFD46-EBEC-8887-8FBB-9B21FC703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tests have variants that account for different scenarios, unfortunately they often have different names and (I think) needlessly confusing</a:t>
            </a:r>
          </a:p>
          <a:p>
            <a:r>
              <a:rPr lang="en-US" dirty="0"/>
              <a:t>For example, there are many sub-types of t-test:</a:t>
            </a:r>
          </a:p>
          <a:p>
            <a:pPr lvl="1"/>
            <a:r>
              <a:rPr lang="en-US" dirty="0"/>
              <a:t>One-sample t-test</a:t>
            </a:r>
          </a:p>
          <a:p>
            <a:pPr lvl="1"/>
            <a:r>
              <a:rPr lang="en-US" dirty="0"/>
              <a:t>Student’s (Independent Samples) t-test</a:t>
            </a:r>
          </a:p>
          <a:p>
            <a:pPr lvl="1"/>
            <a:r>
              <a:rPr lang="en-US" dirty="0"/>
              <a:t>Paired Sample t-test</a:t>
            </a:r>
          </a:p>
          <a:p>
            <a:pPr lvl="1"/>
            <a:r>
              <a:rPr lang="en-US" dirty="0"/>
              <a:t>Welch’s t-test</a:t>
            </a:r>
          </a:p>
          <a:p>
            <a:pPr lvl="1"/>
            <a:r>
              <a:rPr lang="en-US" dirty="0"/>
              <a:t>One/Two tailed t-test</a:t>
            </a:r>
          </a:p>
          <a:p>
            <a:r>
              <a:rPr lang="en-US" dirty="0"/>
              <a:t>If you come across a test with many sub-types, learn the basic form first. Then investigate if a sub-type is specifically needed for your data/hypothesis.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97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FEA03-94EF-91CA-1259-43C48CC3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4134-B517-2DC8-2D5E-F7114F32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067" y="1345354"/>
            <a:ext cx="10353762" cy="970450"/>
          </a:xfrm>
        </p:spPr>
        <p:txBody>
          <a:bodyPr/>
          <a:lstStyle/>
          <a:p>
            <a:r>
              <a:rPr lang="en-GB" dirty="0"/>
              <a:t>Next steps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D9F6A0-7FB5-CC7E-BC3B-4815F8EF5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009073"/>
              </p:ext>
            </p:extLst>
          </p:nvPr>
        </p:nvGraphicFramePr>
        <p:xfrm>
          <a:off x="711893" y="1455420"/>
          <a:ext cx="10587936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984">
                  <a:extLst>
                    <a:ext uri="{9D8B030D-6E8A-4147-A177-3AD203B41FA5}">
                      <a16:colId xmlns:a16="http://schemas.microsoft.com/office/drawing/2014/main" val="3057535916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775834371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676344243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210516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Response variables is…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Response variable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1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Binary 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or more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10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  <a:p>
                      <a:r>
                        <a:rPr lang="en-GB" dirty="0"/>
                        <a:t>OR t-distribution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model with 2 categories</a:t>
                      </a:r>
                    </a:p>
                    <a:p>
                      <a:r>
                        <a:rPr lang="en-GB" dirty="0"/>
                        <a:t>OR t-test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59153"/>
                  </a:ext>
                </a:extLst>
              </a:tr>
              <a:tr h="400274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Linear model with &gt;2 categories</a:t>
                      </a:r>
                    </a:p>
                    <a:p>
                      <a:r>
                        <a:rPr lang="en-GB" dirty="0"/>
                        <a:t>OR ANOVA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5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&gt;=2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2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657827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AEE05009-1880-1E9C-3448-583F4831638C}"/>
              </a:ext>
            </a:extLst>
          </p:cNvPr>
          <p:cNvSpPr/>
          <p:nvPr/>
        </p:nvSpPr>
        <p:spPr>
          <a:xfrm rot="16200000">
            <a:off x="-55067" y="3373384"/>
            <a:ext cx="970497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5F935-0784-7025-35DA-B5D043897DE7}"/>
              </a:ext>
            </a:extLst>
          </p:cNvPr>
          <p:cNvSpPr/>
          <p:nvPr/>
        </p:nvSpPr>
        <p:spPr>
          <a:xfrm>
            <a:off x="711893" y="4658061"/>
            <a:ext cx="10587936" cy="387275"/>
          </a:xfrm>
          <a:prstGeom prst="rect">
            <a:avLst/>
          </a:prstGeom>
          <a:solidFill>
            <a:srgbClr val="DADADA">
              <a:alpha val="70980"/>
            </a:srgbClr>
          </a:solidFill>
          <a:ln>
            <a:solidFill>
              <a:srgbClr val="DADADA">
                <a:alpha val="709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944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FD569-3B73-D4DE-884E-85971265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Practical: Part 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39E3A-73AF-A209-48FB-CC6F86455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688" y="1968635"/>
            <a:ext cx="11672867" cy="4109180"/>
          </a:xfrm>
        </p:spPr>
        <p:txBody>
          <a:bodyPr>
            <a:noAutofit/>
          </a:bodyPr>
          <a:lstStyle/>
          <a:p>
            <a:r>
              <a:rPr lang="en-GB" sz="4000" dirty="0">
                <a:hlinkClick r:id="rId3"/>
              </a:rPr>
              <a:t>https://github.com/HakkinenH/RStatsCourse2026</a:t>
            </a:r>
            <a:endParaRPr lang="en-GB" sz="4000" dirty="0"/>
          </a:p>
          <a:p>
            <a:endParaRPr lang="en-GB" sz="4000" dirty="0"/>
          </a:p>
          <a:p>
            <a:r>
              <a:rPr lang="en-GB" dirty="0"/>
              <a:t>Code -&gt; download ZIP -&gt; Unzip and put somewhere useful</a:t>
            </a:r>
          </a:p>
          <a:p>
            <a:r>
              <a:rPr lang="en-GB" dirty="0"/>
              <a:t>Run 0Packages.R first (if you haven’t already) to install packages</a:t>
            </a:r>
          </a:p>
          <a:p>
            <a:r>
              <a:rPr lang="en-GB" i="1" dirty="0"/>
              <a:t>Optional: </a:t>
            </a:r>
            <a:r>
              <a:rPr lang="en-GB" dirty="0"/>
              <a:t>if you want some practice with basic R, then work through 1RTutorial.R first</a:t>
            </a:r>
            <a:endParaRPr lang="en-GB" i="1" dirty="0"/>
          </a:p>
          <a:p>
            <a:r>
              <a:rPr lang="en-GB" dirty="0"/>
              <a:t>Work through 2BasicTests.R as your first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B2BCD-C3F7-2067-479D-54BA08C4C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535" y="2669469"/>
            <a:ext cx="5909065" cy="220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9C97D-DDF0-71F0-9DEB-0548B577F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535" y="3754590"/>
            <a:ext cx="627785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3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187C-6102-47E6-F94F-2A2820DAC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5: Linear Models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9B9A2AF4-E6A4-0CC8-BD3E-FC028EDB2C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980918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BADB-789D-E3B2-43BA-FFD62618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5746-B4A3-CB9C-3F2D-19233509D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89650"/>
            <a:ext cx="5060497" cy="4058750"/>
          </a:xfrm>
        </p:spPr>
        <p:txBody>
          <a:bodyPr/>
          <a:lstStyle/>
          <a:p>
            <a:r>
              <a:rPr lang="en-GB" dirty="0"/>
              <a:t>A research team has found several previously undiscovered populations of flying whales in Antarctica. </a:t>
            </a:r>
          </a:p>
          <a:p>
            <a:r>
              <a:rPr lang="en-GB" dirty="0"/>
              <a:t>The team have gathered data on their length, age, location, population and local intensity of background magic (i.e. an environmental variable). </a:t>
            </a:r>
          </a:p>
          <a:p>
            <a:r>
              <a:rPr lang="en-GB" dirty="0"/>
              <a:t>They wish to investigate what variables might explain their enormous size.</a:t>
            </a:r>
          </a:p>
          <a:p>
            <a:endParaRPr lang="en-GB" dirty="0"/>
          </a:p>
        </p:txBody>
      </p:sp>
      <p:pic>
        <p:nvPicPr>
          <p:cNvPr id="6" name="Content Placeholder 5" descr="A whale flying over the clouds&#10;&#10;AI-generated content may be incorrect.">
            <a:extLst>
              <a:ext uri="{FF2B5EF4-FFF2-40B4-BE49-F238E27FC236}">
                <a16:creationId xmlns:a16="http://schemas.microsoft.com/office/drawing/2014/main" id="{08F25C82-DB1E-1880-453F-A2988A038E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408087"/>
            <a:ext cx="5065712" cy="270698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E2A59-F753-7C81-009F-7E70222EE3BF}"/>
              </a:ext>
            </a:extLst>
          </p:cNvPr>
          <p:cNvSpPr txBox="1"/>
          <p:nvPr/>
        </p:nvSpPr>
        <p:spPr>
          <a:xfrm>
            <a:off x="9911880" y="4887313"/>
            <a:ext cx="22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Sampo </a:t>
            </a:r>
            <a:r>
              <a:rPr lang="en-GB" sz="1000" dirty="0" err="1"/>
              <a:t>Jumisko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4725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2DF8-B4A6-92B2-A0BC-15F3AD25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B3B23-F91F-EF5D-265C-7A53FBEE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Steps to making a statistical test: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Think about our study system, identify our response and our predictors and make a formula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Make plots of our data (especially our response variable), and select a distribution.</a:t>
            </a:r>
          </a:p>
          <a:p>
            <a:pPr marL="1156050" lvl="2" indent="-400050">
              <a:buFont typeface="+mj-lt"/>
              <a:buAutoNum type="romanLcPeriod"/>
            </a:pPr>
            <a:r>
              <a:rPr lang="en-GB" dirty="0"/>
              <a:t>Check our data fulfils the assumptions of the distribution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Run chosen statistical test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Check the diagnostics and residuals</a:t>
            </a:r>
          </a:p>
          <a:p>
            <a:pPr marL="1210050" lvl="2" indent="-400050">
              <a:buFont typeface="+mj-lt"/>
              <a:buAutoNum type="romanLcPeriod"/>
            </a:pPr>
            <a:r>
              <a:rPr lang="en-GB" dirty="0"/>
              <a:t>Consider alternative distributions if necessary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Interpret our output</a:t>
            </a:r>
          </a:p>
        </p:txBody>
      </p:sp>
    </p:spTree>
    <p:extLst>
      <p:ext uri="{BB962C8B-B14F-4D97-AF65-F5344CB8AC3E}">
        <p14:creationId xmlns:p14="http://schemas.microsoft.com/office/powerpoint/2010/main" val="36599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0FA25-CDAD-F3C1-6B93-6F8E81A8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2772-3155-B5F6-F853-C201A1A6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What is not in this session…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5D6E-053B-83E3-9244-507A9DB89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546272" cy="4058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6AA4EC"/>
              </a:buClr>
            </a:pPr>
            <a:r>
              <a:rPr lang="en-US" dirty="0"/>
              <a:t>Lots of mathematics</a:t>
            </a:r>
          </a:p>
          <a:p>
            <a:pPr>
              <a:buClr>
                <a:srgbClr val="6AA4EC"/>
              </a:buClr>
            </a:pPr>
            <a:r>
              <a:rPr lang="en-US" dirty="0"/>
              <a:t>Detail on lots of individual tests</a:t>
            </a:r>
          </a:p>
          <a:p>
            <a:pPr>
              <a:buClr>
                <a:srgbClr val="6AA4EC"/>
              </a:buClr>
            </a:pPr>
            <a:r>
              <a:rPr lang="en-US" dirty="0"/>
              <a:t>Comprehensive coverage of all statistical concepts.</a:t>
            </a:r>
          </a:p>
          <a:p>
            <a:pPr>
              <a:buClr>
                <a:srgbClr val="6AA4EC"/>
              </a:buClr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cartoon duck with math equations&#10;&#10;AI-generated content may be incorrect.">
            <a:extLst>
              <a:ext uri="{FF2B5EF4-FFF2-40B4-BE49-F238E27FC236}">
                <a16:creationId xmlns:a16="http://schemas.microsoft.com/office/drawing/2014/main" id="{FFC42C3F-F450-F0D3-AE84-20E8CFFE5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r="10579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3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42DC-3887-0769-3DEE-DF676EA9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0857-80D7-6864-578A-4C61758A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7798-BD82-0493-6ADD-A52C9420F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01697" cy="4058751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GB" dirty="0"/>
              <a:t>Think about our study system, identify our response and our predictors and make a formula</a:t>
            </a:r>
          </a:p>
          <a:p>
            <a:endParaRPr lang="en-US" dirty="0"/>
          </a:p>
          <a:p>
            <a:r>
              <a:rPr lang="en-US" dirty="0"/>
              <a:t>Response: length</a:t>
            </a:r>
          </a:p>
          <a:p>
            <a:r>
              <a:rPr lang="en-US" dirty="0"/>
              <a:t>Predictors: magic, age, location (east or west)</a:t>
            </a:r>
          </a:p>
          <a:p>
            <a:endParaRPr lang="en-US" dirty="0"/>
          </a:p>
          <a:p>
            <a:r>
              <a:rPr lang="en-US" dirty="0"/>
              <a:t>Let’s make some other plots for our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376A-D780-4F35-B44D-6469072A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62" y="1919591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58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2728-D841-CE1B-A2E5-D51B548B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EAB-FA2A-E64E-9AFC-067740F7C4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For categories we used mean, median, SD etc. as descriptive statistics</a:t>
            </a:r>
          </a:p>
          <a:p>
            <a:r>
              <a:rPr lang="en-GB" dirty="0"/>
              <a:t>For pairs of continuous variables we can also use correlation coefficients</a:t>
            </a:r>
          </a:p>
          <a:p>
            <a:r>
              <a:rPr lang="en-GB" dirty="0"/>
              <a:t>NOT a statistical test, it’s descriptive</a:t>
            </a:r>
          </a:p>
          <a:p>
            <a:r>
              <a:rPr lang="en-GB" dirty="0"/>
              <a:t>Several variants, most common are Pearson’s and Spearman’s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99DD4C-103F-F6FC-BEAC-BEBA94E44C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610" y="1731963"/>
            <a:ext cx="4935218" cy="40592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25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F4C2-30A1-8464-9FEE-BD7545A36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6422-8FBF-2E46-AECD-92006197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2BBB-CC78-56D0-1563-74218A5CE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Most standard correlation coefficients are from -1 to 1</a:t>
            </a:r>
          </a:p>
          <a:p>
            <a:pPr lvl="1"/>
            <a:r>
              <a:rPr lang="en-GB" dirty="0"/>
              <a:t>0 means no correlation</a:t>
            </a:r>
          </a:p>
          <a:p>
            <a:pPr lvl="1"/>
            <a:r>
              <a:rPr lang="en-GB" dirty="0"/>
              <a:t>-1 means perfect negative correlation</a:t>
            </a:r>
          </a:p>
          <a:p>
            <a:pPr lvl="1"/>
            <a:r>
              <a:rPr lang="en-GB" dirty="0"/>
              <a:t>+1 means perfect positive correlation</a:t>
            </a:r>
          </a:p>
          <a:p>
            <a:endParaRPr lang="en-GB" dirty="0"/>
          </a:p>
          <a:p>
            <a:r>
              <a:rPr lang="en-GB" dirty="0"/>
              <a:t>R-squared is just correlation squared, commonly reported in linear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59FB1E-9C12-1011-0981-98DCFE98CC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 descr="Different values for the Pearson Correlation Coefficient">
            <a:extLst>
              <a:ext uri="{FF2B5EF4-FFF2-40B4-BE49-F238E27FC236}">
                <a16:creationId xmlns:a16="http://schemas.microsoft.com/office/drawing/2014/main" id="{5C9F0934-B417-393C-36EE-59D00FEE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86" y="1913974"/>
            <a:ext cx="54768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93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8038-301A-DF21-4472-B5D48D5F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631F-6A77-3103-D607-0A4B55A2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78885-F022-97AE-151D-2278749F8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4552227" cy="4058750"/>
          </a:xfrm>
        </p:spPr>
        <p:txBody>
          <a:bodyPr/>
          <a:lstStyle/>
          <a:p>
            <a:r>
              <a:rPr lang="en-GB" dirty="0"/>
              <a:t>Age vs Length: Pearson’s r =0.07</a:t>
            </a:r>
          </a:p>
          <a:p>
            <a:r>
              <a:rPr lang="en-GB" dirty="0"/>
              <a:t>Magic vs Length: Pearson’s r =0.71</a:t>
            </a:r>
          </a:p>
          <a:p>
            <a:endParaRPr lang="en-GB" dirty="0"/>
          </a:p>
          <a:p>
            <a:r>
              <a:rPr lang="en-GB" dirty="0"/>
              <a:t>So our initial exploration suggests there might be a relationship between magic and length, but not age and length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87DB6-57E8-E566-D874-1D38D6653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1E9DE-34A3-8277-B93A-63594119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006" y="1532663"/>
            <a:ext cx="580153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5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340F2-1A89-AE73-6E32-D086EBE91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6D56-A1BD-E808-C08E-BC599E6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D1218-5CBC-52A8-BE93-8FC5198F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23212" cy="4058751"/>
          </a:xfrm>
        </p:spPr>
        <p:txBody>
          <a:bodyPr/>
          <a:lstStyle/>
          <a:p>
            <a:r>
              <a:rPr lang="en-US" dirty="0"/>
              <a:t>Step 2: Make plots of our data (especially our response variable), and select a distribution</a:t>
            </a:r>
          </a:p>
          <a:p>
            <a:pPr lvl="1"/>
            <a:r>
              <a:rPr lang="en-US" dirty="0"/>
              <a:t>Continuous response: normal distribution</a:t>
            </a:r>
          </a:p>
          <a:p>
            <a:pPr lvl="1"/>
            <a:r>
              <a:rPr lang="en-US" dirty="0"/>
              <a:t>Continuous predictor: [distribution doesn’t matter]</a:t>
            </a:r>
          </a:p>
          <a:p>
            <a:pPr lvl="1"/>
            <a:r>
              <a:rPr lang="en-US" dirty="0"/>
              <a:t>Categorical predictor: [distribution doesn’t matter]</a:t>
            </a:r>
          </a:p>
          <a:p>
            <a:pPr lvl="1"/>
            <a:r>
              <a:rPr lang="en-US" dirty="0"/>
              <a:t>Chosen model: linear model with a normal distribution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EF1F1-B84D-4699-1FAD-E47C5839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550" y="1732449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2F42-334B-4B72-7510-0312255DA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E5AD-8861-FA4B-2C8A-B666AA47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model assumptions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A7C1-E89F-3E90-9AF1-1A9B270F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Check our data fulfils the assumptions of the distribution.</a:t>
            </a:r>
            <a:r>
              <a:rPr lang="en-US" dirty="0"/>
              <a:t> (I looked them up online) </a:t>
            </a:r>
          </a:p>
          <a:p>
            <a:pPr lvl="1"/>
            <a:r>
              <a:rPr lang="en-US" dirty="0"/>
              <a:t>The sample is representative of the population at large.</a:t>
            </a:r>
          </a:p>
          <a:p>
            <a:pPr lvl="1"/>
            <a:r>
              <a:rPr lang="en-US" dirty="0"/>
              <a:t>The response variable is normally distributed</a:t>
            </a:r>
          </a:p>
          <a:p>
            <a:pPr lvl="1"/>
            <a:r>
              <a:rPr lang="en-US" dirty="0"/>
              <a:t>There are no substantial outliers</a:t>
            </a:r>
          </a:p>
          <a:p>
            <a:pPr lvl="1"/>
            <a:r>
              <a:rPr lang="en-US" dirty="0"/>
              <a:t>The predictors are all linearly independent (they do not substantially correlate with each other)</a:t>
            </a:r>
          </a:p>
          <a:p>
            <a:pPr lvl="1"/>
            <a:r>
              <a:rPr lang="en-US" dirty="0"/>
              <a:t>There is sufficient data to carry out the test (rule of thumb: 10-20x more data than variables)</a:t>
            </a:r>
          </a:p>
          <a:p>
            <a:pPr lvl="1"/>
            <a:r>
              <a:rPr lang="en-US" dirty="0"/>
              <a:t>There is a linear relationship between the independent variable(s) and the dependent variable.</a:t>
            </a:r>
          </a:p>
          <a:p>
            <a:pPr lvl="1"/>
            <a:r>
              <a:rPr lang="en-US" dirty="0"/>
              <a:t>The independent variables are measured with no error (i.e. they are fixed effects).</a:t>
            </a:r>
          </a:p>
          <a:p>
            <a:pPr lvl="1"/>
            <a:r>
              <a:rPr lang="en-US" dirty="0"/>
              <a:t>Mean of the distribution of errors are 0.</a:t>
            </a:r>
          </a:p>
          <a:p>
            <a:pPr lvl="1"/>
            <a:r>
              <a:rPr lang="en-US" dirty="0"/>
              <a:t>The variance of the residuals is constant across observations (homoscedasticity).</a:t>
            </a:r>
          </a:p>
          <a:p>
            <a:pPr lvl="1"/>
            <a:r>
              <a:rPr lang="en-US" dirty="0"/>
              <a:t>The residuals are uncorrelated with one another.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90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88375-790C-107F-A9FB-F8D55E3F9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81DB-2848-EB0C-ABD4-BDE63796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053BB-EE9A-9492-60B8-3F2E7A4D89EA}"/>
              </a:ext>
            </a:extLst>
          </p:cNvPr>
          <p:cNvSpPr txBox="1"/>
          <p:nvPr/>
        </p:nvSpPr>
        <p:spPr>
          <a:xfrm>
            <a:off x="411481" y="158005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000" lvl="1"/>
            <a:r>
              <a:rPr lang="en-GB" dirty="0"/>
              <a:t>Step 3: Run chosen statistical test (simple version)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8E635-F4C2-8B60-9E87-2F25192E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46" y="1445980"/>
            <a:ext cx="5962650" cy="48482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B5940F-6F7F-1EAE-961D-3BE2A1218403}"/>
              </a:ext>
            </a:extLst>
          </p:cNvPr>
          <p:cNvCxnSpPr>
            <a:cxnSpLocks/>
          </p:cNvCxnSpPr>
          <p:nvPr/>
        </p:nvCxnSpPr>
        <p:spPr>
          <a:xfrm flipV="1">
            <a:off x="6720821" y="2151529"/>
            <a:ext cx="5349259" cy="300138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DB5E1F-B77C-2413-C7AC-204992262DC6}"/>
              </a:ext>
            </a:extLst>
          </p:cNvPr>
          <p:cNvCxnSpPr>
            <a:cxnSpLocks/>
          </p:cNvCxnSpPr>
          <p:nvPr/>
        </p:nvCxnSpPr>
        <p:spPr>
          <a:xfrm flipH="1">
            <a:off x="6720821" y="5152913"/>
            <a:ext cx="2842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37A0753-9A8C-B027-0148-C18D9B792CD6}"/>
              </a:ext>
            </a:extLst>
          </p:cNvPr>
          <p:cNvCxnSpPr>
            <a:cxnSpLocks/>
          </p:cNvCxnSpPr>
          <p:nvPr/>
        </p:nvCxnSpPr>
        <p:spPr>
          <a:xfrm flipV="1">
            <a:off x="9563548" y="3520558"/>
            <a:ext cx="0" cy="163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0CE0FEE1-D29C-82CC-0E72-A14B3A951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47" y="2700168"/>
            <a:ext cx="5923626" cy="342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28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6CB97-DB23-8F86-D20A-22B25734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75B1-51B0-DAE9-D77E-7C489D1C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00BA4-4B61-A9DD-B07B-015A4A41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660154" cy="4058751"/>
          </a:xfrm>
        </p:spPr>
        <p:txBody>
          <a:bodyPr/>
          <a:lstStyle/>
          <a:p>
            <a:r>
              <a:rPr lang="en-US" dirty="0"/>
              <a:t>Step 4: </a:t>
            </a:r>
            <a:r>
              <a:rPr lang="en-GB" dirty="0"/>
              <a:t>Check the diagnostics and residuals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99836-7AF6-EE27-9CFC-9417B0E70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030" y="1896894"/>
            <a:ext cx="5948295" cy="4766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A3712F-230D-8EA1-30BB-A7864DAB7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97" y="2724829"/>
            <a:ext cx="4660154" cy="39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9345-CEC8-02D9-2C41-272EE3F0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350D-EF37-4D39-0305-D78E3A94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9B37F-C80D-CAFF-E385-420AF0BB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33" y="1732449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Residuals measure the difference between “what the model predicts” and “what does the data says”</a:t>
            </a:r>
          </a:p>
          <a:p>
            <a:r>
              <a:rPr lang="en-GB" dirty="0"/>
              <a:t>No model is perfect so you will always have some residuals</a:t>
            </a:r>
          </a:p>
          <a:p>
            <a:r>
              <a:rPr lang="en-GB" dirty="0"/>
              <a:t>Residuals should be </a:t>
            </a:r>
            <a:r>
              <a:rPr lang="en-GB" i="1" dirty="0"/>
              <a:t>random </a:t>
            </a:r>
            <a:r>
              <a:rPr lang="en-GB" dirty="0"/>
              <a:t>and (typically) are </a:t>
            </a:r>
            <a:r>
              <a:rPr lang="en-GB" i="1" dirty="0"/>
              <a:t>normally distributed.</a:t>
            </a:r>
          </a:p>
          <a:p>
            <a:r>
              <a:rPr lang="en-GB" dirty="0"/>
              <a:t>Any systemic patterns in your residuals indicate there is a mismatch between your model design and your data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D41C-79C6-BDAD-EA6C-F635C39E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135" y="3508400"/>
            <a:ext cx="4763863" cy="27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6EF7E1-6BEF-4BD5-E82D-B3687E00B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00" y="721742"/>
            <a:ext cx="3835998" cy="27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D6FD2-23D7-649C-FCB0-8D39FB5FB9D2}"/>
              </a:ext>
            </a:extLst>
          </p:cNvPr>
          <p:cNvSpPr txBox="1"/>
          <p:nvPr/>
        </p:nvSpPr>
        <p:spPr>
          <a:xfrm>
            <a:off x="8477026" y="6295059"/>
            <a:ext cx="8089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https://statistics4ecologists-v2a.netlify.app/linreg#lmassumptions</a:t>
            </a:r>
          </a:p>
        </p:txBody>
      </p:sp>
    </p:spTree>
    <p:extLst>
      <p:ext uri="{BB962C8B-B14F-4D97-AF65-F5344CB8AC3E}">
        <p14:creationId xmlns:p14="http://schemas.microsoft.com/office/powerpoint/2010/main" val="116651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C194-731D-4610-9EA6-97B949DB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A2C0-7E4C-0610-42C7-E26469F1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90886" y="761999"/>
            <a:ext cx="10353762" cy="970450"/>
          </a:xfrm>
        </p:spPr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DDBD6-1DA3-8AA1-E9DD-64CE0135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08" y="313523"/>
            <a:ext cx="7095656" cy="623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43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7A0FF-9C86-3E49-34D5-AC5EBDD2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CC04-452D-A921-D0F4-FE072353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1: Why do we learn statistics?</a:t>
            </a:r>
          </a:p>
        </p:txBody>
      </p:sp>
      <p:pic>
        <p:nvPicPr>
          <p:cNvPr id="6146" name="Picture 2" descr="It's statistics genius R.A. Fisher's birthday! Clearly, statistics turns  you into a chill dude that people want to hang with. Seriously though, he  was legit brilliant, but kinda racist. 😅 I choose">
            <a:extLst>
              <a:ext uri="{FF2B5EF4-FFF2-40B4-BE49-F238E27FC236}">
                <a16:creationId xmlns:a16="http://schemas.microsoft.com/office/drawing/2014/main" id="{01DC7A36-53F5-1E42-C2B8-1003F8B5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524" y="2119256"/>
            <a:ext cx="6485536" cy="324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972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E09E8-1A73-CD0D-64B2-438CD65E9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C2B9-BC2A-69E9-EF40-770B44FC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18" y="609600"/>
            <a:ext cx="5060887" cy="970450"/>
          </a:xfrm>
        </p:spPr>
        <p:txBody>
          <a:bodyPr/>
          <a:lstStyle/>
          <a:p>
            <a:r>
              <a:rPr lang="en-GB" dirty="0"/>
              <a:t>Bad residuals</a:t>
            </a:r>
          </a:p>
        </p:txBody>
      </p:sp>
      <p:pic>
        <p:nvPicPr>
          <p:cNvPr id="5" name="Content Placeholder 4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FCAA643E-D823-C8CA-C7A2-FAF20347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02" y="267969"/>
            <a:ext cx="6322062" cy="632206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7388DF-C049-8E7C-C43F-C5D3543BB2AD}"/>
              </a:ext>
            </a:extLst>
          </p:cNvPr>
          <p:cNvSpPr txBox="1">
            <a:spLocks/>
          </p:cNvSpPr>
          <p:nvPr/>
        </p:nvSpPr>
        <p:spPr>
          <a:xfrm>
            <a:off x="995276" y="3014804"/>
            <a:ext cx="3911702" cy="32335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wrong with these?</a:t>
            </a:r>
          </a:p>
        </p:txBody>
      </p:sp>
    </p:spTree>
    <p:extLst>
      <p:ext uri="{BB962C8B-B14F-4D97-AF65-F5344CB8AC3E}">
        <p14:creationId xmlns:p14="http://schemas.microsoft.com/office/powerpoint/2010/main" val="2633783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57A60-5A98-9E56-74BB-97AC3D13D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8FB9-26F9-8D0F-132B-95F36367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86F49-289E-2923-F6ED-0DDD8822A786}"/>
              </a:ext>
            </a:extLst>
          </p:cNvPr>
          <p:cNvSpPr txBox="1"/>
          <p:nvPr/>
        </p:nvSpPr>
        <p:spPr>
          <a:xfrm>
            <a:off x="368450" y="158005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000" lvl="1"/>
            <a:r>
              <a:rPr lang="en-GB" dirty="0"/>
              <a:t>Step 3: Run chosen statistical test (full 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B82FA-C21F-F16A-2476-ACC026C3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65" y="2022438"/>
            <a:ext cx="9457669" cy="41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75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0BB6-B4DD-8DA5-D01D-CF5066F0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2255-9986-44AC-93C3-72EB220D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5: Interpret and report out findings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i="1" dirty="0"/>
              <a:t>Ambient background magic significantly, and positively, correlated with whale length (linear regression: F(3, 440) = 145.5, p&lt;0.001); on average, length increased by 0.06m per unit of magic. There was no significant correlation between age and length (p=0.71), nor was there a significant difference between Eastern and Western sites (p=0.68).</a:t>
            </a:r>
          </a:p>
          <a:p>
            <a:endParaRPr lang="en-US" i="1" dirty="0"/>
          </a:p>
          <a:p>
            <a:r>
              <a:rPr lang="en-US" dirty="0"/>
              <a:t>Alternatively: provide a table with estimates, SE, t-values and p-values! For models with lots of variables, this can be much easier.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81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70336-BC34-E741-7A20-E7138658B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B194-54A7-B6C2-2341-879FC7AE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Congratulations!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526D5-5FC8-DB19-F54B-B0F6300BD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5978072" cy="4114799"/>
          </a:xfrm>
        </p:spPr>
        <p:txBody>
          <a:bodyPr anchor="ctr">
            <a:normAutofit/>
          </a:bodyPr>
          <a:lstStyle/>
          <a:p>
            <a:r>
              <a:rPr lang="en-US" dirty="0"/>
              <a:t>EVERY frequentist model </a:t>
            </a:r>
            <a:r>
              <a:rPr lang="en-US"/>
              <a:t>in R (based on a GLM) </a:t>
            </a:r>
            <a:r>
              <a:rPr lang="en-US" dirty="0"/>
              <a:t>works in a similar manner to what we just went through. They are all extensions of least squared regression</a:t>
            </a:r>
          </a:p>
          <a:p>
            <a:r>
              <a:rPr lang="en-US" dirty="0"/>
              <a:t>The only difference is:</a:t>
            </a:r>
          </a:p>
          <a:p>
            <a:pPr lvl="1"/>
            <a:r>
              <a:rPr lang="en-US" dirty="0"/>
              <a:t>They are designed to work with different types of response data (e.g. categorical, binomial etc.)</a:t>
            </a:r>
          </a:p>
          <a:p>
            <a:pPr lvl="1"/>
            <a:r>
              <a:rPr lang="en-US" dirty="0"/>
              <a:t>They are designed to work with different distributions</a:t>
            </a:r>
          </a:p>
          <a:p>
            <a:pPr lvl="1"/>
            <a:r>
              <a:rPr lang="en-US" dirty="0"/>
              <a:t>They have different assumptions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Picture 4" descr="A graph of a ghost&#10;&#10;AI-generated content may be incorrect.">
            <a:extLst>
              <a:ext uri="{FF2B5EF4-FFF2-40B4-BE49-F238E27FC236}">
                <a16:creationId xmlns:a16="http://schemas.microsoft.com/office/drawing/2014/main" id="{B157A02A-1EE3-4C4D-887B-AA8EFBF33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r="-3" b="8913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2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A3EE7-F5D9-EB9D-D893-5BE227D9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F8C6-F2DC-D2C7-6182-E086E50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414759-96CF-A5EE-B247-3C0256EDA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20581"/>
              </p:ext>
            </p:extLst>
          </p:nvPr>
        </p:nvGraphicFramePr>
        <p:xfrm>
          <a:off x="679622" y="719666"/>
          <a:ext cx="11132276" cy="580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069">
                  <a:extLst>
                    <a:ext uri="{9D8B030D-6E8A-4147-A177-3AD203B41FA5}">
                      <a16:colId xmlns:a16="http://schemas.microsoft.com/office/drawing/2014/main" val="3057535916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775834371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676344243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210516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Response variables is…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Response variable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1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Binary 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or more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10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&gt;=2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model with 2 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5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Student’s t-distribution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t-test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30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Linear model with &gt;2 categories</a:t>
                      </a:r>
                    </a:p>
                    <a:p>
                      <a:r>
                        <a:rPr lang="en-GB" dirty="0"/>
                        <a:t>(variant: ANOVA)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5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65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Regression (aka 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19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53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(0/1)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1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Proportion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02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07890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57E04072-EE78-F4C1-CFB5-1D227ED264D1}"/>
              </a:ext>
            </a:extLst>
          </p:cNvPr>
          <p:cNvSpPr/>
          <p:nvPr/>
        </p:nvSpPr>
        <p:spPr>
          <a:xfrm rot="16200000">
            <a:off x="-229089" y="2811652"/>
            <a:ext cx="1210966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Arrow: U-Turn 2">
            <a:extLst>
              <a:ext uri="{FF2B5EF4-FFF2-40B4-BE49-F238E27FC236}">
                <a16:creationId xmlns:a16="http://schemas.microsoft.com/office/drawing/2014/main" id="{3FD6847C-5FF2-249F-287D-BA3CAC1C5F43}"/>
              </a:ext>
            </a:extLst>
          </p:cNvPr>
          <p:cNvSpPr/>
          <p:nvPr/>
        </p:nvSpPr>
        <p:spPr>
          <a:xfrm rot="16200000">
            <a:off x="-826355" y="3408919"/>
            <a:ext cx="2405501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3744B7E6-0615-598F-E3F7-896C3DF2F739}"/>
              </a:ext>
            </a:extLst>
          </p:cNvPr>
          <p:cNvSpPr/>
          <p:nvPr/>
        </p:nvSpPr>
        <p:spPr>
          <a:xfrm rot="16200000">
            <a:off x="-568171" y="3150736"/>
            <a:ext cx="1889134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5573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9644-04E8-D864-BFF3-371FA17A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618B-66B2-078A-9DB1-66BF23C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64E99-DD1F-215A-8F3C-80F786468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FBBB54"/>
              </a:buClr>
            </a:pPr>
            <a:endParaRPr lang="en-GB"/>
          </a:p>
        </p:txBody>
      </p:sp>
      <p:pic>
        <p:nvPicPr>
          <p:cNvPr id="4" name="Picture 3" descr="A cartoon of a dog looking at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8CE2695-6385-FA47-2DEC-4073D6C53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0" r="8187" b="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71E0-65E3-86A4-3610-597BEA02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38063-DD03-1839-F499-7FDA9B07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more distributions!</a:t>
            </a:r>
          </a:p>
          <a:p>
            <a:pPr lvl="1"/>
            <a:r>
              <a:rPr lang="en-US" dirty="0"/>
              <a:t>GLMs!</a:t>
            </a:r>
          </a:p>
          <a:p>
            <a:r>
              <a:rPr lang="en-US" dirty="0"/>
              <a:t>What to do if there is no distribution that fits</a:t>
            </a:r>
          </a:p>
          <a:p>
            <a:pPr lvl="1"/>
            <a:r>
              <a:rPr lang="en-US" dirty="0"/>
              <a:t>Non-parametric tests</a:t>
            </a:r>
          </a:p>
          <a:p>
            <a:r>
              <a:rPr lang="en-US" dirty="0"/>
              <a:t>Adding bells and whistles</a:t>
            </a:r>
          </a:p>
          <a:p>
            <a:pPr lvl="1"/>
            <a:r>
              <a:rPr lang="en-US" dirty="0"/>
              <a:t>Random effects</a:t>
            </a:r>
          </a:p>
          <a:p>
            <a:r>
              <a:rPr lang="en-US" dirty="0"/>
              <a:t>Model comparisons</a:t>
            </a:r>
          </a:p>
          <a:p>
            <a:pPr lvl="1"/>
            <a:r>
              <a:rPr lang="en-US" dirty="0"/>
              <a:t>AIC and so on…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91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FAA4-235F-204B-4AEF-2EC3E721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AAED-9F5D-477E-A541-49F493DE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Practical: Part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B2D95-94D7-ECDB-855C-4494544F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78" y="2558265"/>
            <a:ext cx="5298806" cy="4109180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https://github.com/HakkinenH/Rcourse2026</a:t>
            </a:r>
            <a:endParaRPr lang="en-GB" dirty="0"/>
          </a:p>
          <a:p>
            <a:r>
              <a:rPr lang="en-GB" dirty="0"/>
              <a:t>Code -&gt; download ZIP -&gt; Unzip and put somewhere useful</a:t>
            </a:r>
          </a:p>
          <a:p>
            <a:r>
              <a:rPr lang="en-GB" dirty="0"/>
              <a:t>Run 0Packages.R first ((if you haven’t already) to install packages</a:t>
            </a:r>
          </a:p>
          <a:p>
            <a:r>
              <a:rPr lang="en-GB" dirty="0"/>
              <a:t>Work through 3LM.R </a:t>
            </a:r>
          </a:p>
          <a:p>
            <a:r>
              <a:rPr lang="en-GB" dirty="0"/>
              <a:t>Then pick whatever topic you like from there!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79081-FE1C-8ACF-22EF-8ECAF2A1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227" y="1698823"/>
            <a:ext cx="5909065" cy="2205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EA6882-63BE-8FDD-B8E0-02E29212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171" y="3696885"/>
            <a:ext cx="627785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65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DEE4-EB33-4EF3-B43D-031E050A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A81E-E437-0F71-2E37-D865732F8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 used these heavily for examples and scripts in this course:</a:t>
            </a:r>
          </a:p>
          <a:p>
            <a:r>
              <a:rPr lang="en-GB" dirty="0">
                <a:hlinkClick r:id="rId2"/>
              </a:rPr>
              <a:t>https://statistics4ecologists-v3.netlify.app</a:t>
            </a:r>
            <a:endParaRPr lang="en-GB" dirty="0"/>
          </a:p>
          <a:p>
            <a:r>
              <a:rPr lang="en-GB" dirty="0">
                <a:hlinkClick r:id="rId3"/>
              </a:rPr>
              <a:t>https://bookdown.org/ndphillips/YaRrr/</a:t>
            </a:r>
            <a:endParaRPr lang="en-GB" dirty="0"/>
          </a:p>
          <a:p>
            <a:r>
              <a:rPr lang="en-GB" dirty="0">
                <a:hlinkClick r:id="rId4"/>
              </a:rPr>
              <a:t>https://r.qcbs.ca/workshop06/book-en/reviewing-linear-models.html</a:t>
            </a:r>
            <a:endParaRPr lang="en-GB" dirty="0"/>
          </a:p>
          <a:p>
            <a:r>
              <a:rPr lang="en-GB" dirty="0"/>
              <a:t>https://saestatsteaching.tech/nonparametric-methods</a:t>
            </a:r>
          </a:p>
          <a:p>
            <a:r>
              <a:rPr lang="en-GB" dirty="0"/>
              <a:t>https://r.qcbs.ca/workshop07/book-en/mixed-model-protocol.html</a:t>
            </a:r>
          </a:p>
          <a:p>
            <a:r>
              <a:rPr lang="en-GB" dirty="0"/>
              <a:t>https://cran.r-project.org/web/packages/DHARMa/vignettes/DHARMa.html</a:t>
            </a:r>
          </a:p>
          <a:p>
            <a:r>
              <a:rPr lang="en-GB" dirty="0">
                <a:hlinkClick r:id="rId5"/>
              </a:rPr>
              <a:t>https://www.flutterbys.com.au/stats/tut/tut8.4a.html</a:t>
            </a:r>
            <a:endParaRPr lang="en-GB" dirty="0"/>
          </a:p>
          <a:p>
            <a:r>
              <a:rPr lang="en-GB" dirty="0"/>
              <a:t>https://noamross.github.io/gams-in-r-course</a:t>
            </a:r>
          </a:p>
        </p:txBody>
      </p:sp>
    </p:spTree>
    <p:extLst>
      <p:ext uri="{BB962C8B-B14F-4D97-AF65-F5344CB8AC3E}">
        <p14:creationId xmlns:p14="http://schemas.microsoft.com/office/powerpoint/2010/main" val="28178064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F6D7-61F6-5634-A6D8-FD7C7CAD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9168F-B919-B553-5756-0140B1A5C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83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EE795-261A-6397-04C4-FEC3A279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08" y="654225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What are statistics?</a:t>
            </a:r>
            <a:endParaRPr lang="en-GB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679E-383E-79A9-495A-25445BCD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856" y="1813131"/>
            <a:ext cx="3992544" cy="4024883"/>
          </a:xfrm>
        </p:spPr>
        <p:txBody>
          <a:bodyPr anchor="t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 collection, organization, analysis, interpretation, and presentation of data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It is not easy to make conclusions from raw data alone, even with plots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We </a:t>
            </a:r>
            <a:r>
              <a:rPr lang="en-US" sz="1800" i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could</a:t>
            </a: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use common sense and nothing else to make conclusions.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BUT human judgement is prone to error and biases. We use statistics as a tool to limit the impact of our own biases.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7979A-06F3-FDAC-2A44-C0F51A19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74" y="316611"/>
            <a:ext cx="2857899" cy="577295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DB97F5B-6D97-25FA-F3C4-00A315F4E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0446" y="2773698"/>
            <a:ext cx="5265467" cy="389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2DEA78-B4A5-3A6E-E0AA-62BA65A10DAC}"/>
              </a:ext>
            </a:extLst>
          </p:cNvPr>
          <p:cNvSpPr txBox="1"/>
          <p:nvPr/>
        </p:nvSpPr>
        <p:spPr>
          <a:xfrm>
            <a:off x="7520574" y="6611779"/>
            <a:ext cx="4485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https://commons.wikimedia.org/wiki/File:Playfair_TimeSeries-2.png</a:t>
            </a:r>
          </a:p>
        </p:txBody>
      </p:sp>
    </p:spTree>
    <p:extLst>
      <p:ext uri="{BB962C8B-B14F-4D97-AF65-F5344CB8AC3E}">
        <p14:creationId xmlns:p14="http://schemas.microsoft.com/office/powerpoint/2010/main" val="3153033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62D6B-4BDA-00FB-E4DB-2C40AEDA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9740-260A-C681-CD9F-95B1C5050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33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9696-86CF-217A-DE43-E8F51E3C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DD10-D99E-49A1-B51D-B1C88973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BF4B-0DF1-5A35-781A-3A4EBEE86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595" y="1744806"/>
            <a:ext cx="4852305" cy="4058750"/>
          </a:xfrm>
        </p:spPr>
        <p:txBody>
          <a:bodyPr/>
          <a:lstStyle/>
          <a:p>
            <a:r>
              <a:rPr lang="en-GB" dirty="0"/>
              <a:t>Mean and median:</a:t>
            </a:r>
          </a:p>
          <a:p>
            <a:pPr lvl="1"/>
            <a:r>
              <a:rPr lang="en-GB" dirty="0"/>
              <a:t>Tells us the “average” value, but little else</a:t>
            </a:r>
          </a:p>
          <a:p>
            <a:pPr lvl="1"/>
            <a:r>
              <a:rPr lang="en-GB" dirty="0"/>
              <a:t>Very few individuals are actually average, so we need other ways to describe data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885D1E-D81B-D12C-DB83-6D5ED9F804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6100" y="1580050"/>
            <a:ext cx="5773126" cy="50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874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15C5-EF23-9482-E084-E6F126E45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6B66-3405-7CF7-3157-02149C97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FCC4-5C0C-373A-310E-205A42D20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Range:</a:t>
            </a:r>
          </a:p>
          <a:p>
            <a:pPr lvl="1"/>
            <a:r>
              <a:rPr lang="en-GB" dirty="0"/>
              <a:t>Minimum and maximum values</a:t>
            </a:r>
          </a:p>
          <a:p>
            <a:pPr lvl="1"/>
            <a:r>
              <a:rPr lang="en-GB" dirty="0"/>
              <a:t>Useful, but outliers can be misleading!</a:t>
            </a:r>
          </a:p>
          <a:p>
            <a:r>
              <a:rPr lang="en-GB" dirty="0"/>
              <a:t>Interquartile range</a:t>
            </a:r>
          </a:p>
          <a:p>
            <a:pPr lvl="1"/>
            <a:r>
              <a:rPr lang="en-GB" dirty="0"/>
              <a:t>25</a:t>
            </a:r>
            <a:r>
              <a:rPr lang="en-GB" baseline="30000" dirty="0"/>
              <a:t>th</a:t>
            </a:r>
            <a:r>
              <a:rPr lang="en-GB" dirty="0"/>
              <a:t> and 75</a:t>
            </a:r>
            <a:r>
              <a:rPr lang="en-GB" baseline="30000" dirty="0"/>
              <a:t>th</a:t>
            </a:r>
            <a:r>
              <a:rPr lang="en-GB" dirty="0"/>
              <a:t> percentile</a:t>
            </a:r>
          </a:p>
          <a:p>
            <a:pPr lvl="1"/>
            <a:r>
              <a:rPr lang="en-GB" dirty="0"/>
              <a:t>Also useful!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2D8B5-D6F9-9836-5C23-143A25928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AA42A-F091-FBA1-5ED3-B756AB65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48" y="1844245"/>
            <a:ext cx="4343039" cy="38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27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255C-9BB1-07D6-B209-AA12DDD3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8D75-031F-4805-7345-9D708C57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1A99-C809-7251-BDAC-032244CB53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statistics we talk a lot about “variance around the mean”, or “on average, how close are individuals to being average”?</a:t>
            </a:r>
          </a:p>
          <a:p>
            <a:r>
              <a:rPr lang="en-GB" dirty="0"/>
              <a:t>The Mean Absolute Deviance is the average of how far each data point is from the mean -&gt; 68g. </a:t>
            </a:r>
          </a:p>
          <a:p>
            <a:pPr lvl="1"/>
            <a:r>
              <a:rPr lang="en-GB" dirty="0"/>
              <a:t>On average a chick will be 68g lighter or heavier than the mean.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13109-1803-D4DD-CE42-627F2A652F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649F-5638-94F9-6664-6ECBA061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1D758-D974-AF61-ABB8-5CCA13B36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FCAE-0B88-72D3-EC77-BF809133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What are statistics?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692EA502-493B-845B-4240-06B3C5E8F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r="9187" b="-2"/>
          <a:stretch>
            <a:fillRect/>
          </a:stretch>
        </p:blipFill>
        <p:spPr>
          <a:xfrm>
            <a:off x="1046760" y="2129667"/>
            <a:ext cx="4065464" cy="32580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AA2CB-7C2C-D558-6F42-7C671A57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862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US" dirty="0"/>
              <a:t>In science, we often use “statistics” as short-hand for “inferential statistics” which examines properties of data in relation to underlying probability distributions </a:t>
            </a:r>
          </a:p>
          <a:p>
            <a:pPr lvl="1"/>
            <a:r>
              <a:rPr lang="en-US" dirty="0"/>
              <a:t>This includes hypothesis testing! And most forms of classical models!</a:t>
            </a:r>
          </a:p>
          <a:p>
            <a:r>
              <a:rPr lang="en-US" dirty="0"/>
              <a:t>“Descriptive statistics” </a:t>
            </a:r>
            <a:r>
              <a:rPr lang="en-GB" dirty="0"/>
              <a:t>summarise data in a compact, easily understood fashion </a:t>
            </a:r>
          </a:p>
          <a:p>
            <a:pPr lvl="1"/>
            <a:r>
              <a:rPr lang="en-GB" dirty="0"/>
              <a:t>Include things like mean, median, mode</a:t>
            </a:r>
          </a:p>
          <a:p>
            <a:pPr lvl="1"/>
            <a:r>
              <a:rPr lang="en-GB" dirty="0"/>
              <a:t>They do not tell us anything about probability or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3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</TotalTime>
  <Words>3984</Words>
  <Application>Microsoft Office PowerPoint</Application>
  <PresentationFormat>Widescreen</PresentationFormat>
  <Paragraphs>511</Paragraphs>
  <Slides>83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Calibri</vt:lpstr>
      <vt:lpstr>Calibri Light</vt:lpstr>
      <vt:lpstr>Wingdings 2</vt:lpstr>
      <vt:lpstr>Slate</vt:lpstr>
      <vt:lpstr>Introduction to Statistics</vt:lpstr>
      <vt:lpstr>PowerPoint Presentation</vt:lpstr>
      <vt:lpstr>What are statistics?</vt:lpstr>
      <vt:lpstr>What are statistics?</vt:lpstr>
      <vt:lpstr>In this session…</vt:lpstr>
      <vt:lpstr>What is not in this session…</vt:lpstr>
      <vt:lpstr>PART 1: Why do we learn statistics?</vt:lpstr>
      <vt:lpstr>What are statistics?</vt:lpstr>
      <vt:lpstr>What are statistics?</vt:lpstr>
      <vt:lpstr>Why do we learn statistics?</vt:lpstr>
      <vt:lpstr>The Good News</vt:lpstr>
      <vt:lpstr>PART 2: Basic Theory</vt:lpstr>
      <vt:lpstr>Before you run your test</vt:lpstr>
      <vt:lpstr>Types of Data</vt:lpstr>
      <vt:lpstr>Types of Data</vt:lpstr>
      <vt:lpstr>Types of Data</vt:lpstr>
      <vt:lpstr>Types of Data</vt:lpstr>
      <vt:lpstr>Types of Data</vt:lpstr>
      <vt:lpstr>Basic Notation</vt:lpstr>
      <vt:lpstr>ACTIVITY</vt:lpstr>
      <vt:lpstr>Descriptive Statistics</vt:lpstr>
      <vt:lpstr>Descriptive Statistics</vt:lpstr>
      <vt:lpstr>Descriptive Statistics</vt:lpstr>
      <vt:lpstr>Descriptive Statistics</vt:lpstr>
      <vt:lpstr>Descriptive Statistics</vt:lpstr>
      <vt:lpstr>PART 3: Probability and Distributions</vt:lpstr>
      <vt:lpstr>Inferential Statistics</vt:lpstr>
      <vt:lpstr>Probability</vt:lpstr>
      <vt:lpstr>Inferential Statistics</vt:lpstr>
      <vt:lpstr>Inferential Statistics</vt:lpstr>
      <vt:lpstr>The Binomial Distribution</vt:lpstr>
      <vt:lpstr>The Binomial Distribution</vt:lpstr>
      <vt:lpstr>The Binomial Distribution</vt:lpstr>
      <vt:lpstr>Distributions</vt:lpstr>
      <vt:lpstr>Quick Summary</vt:lpstr>
      <vt:lpstr>PART 4: Running a Model</vt:lpstr>
      <vt:lpstr>Data example!</vt:lpstr>
      <vt:lpstr>Data example!</vt:lpstr>
      <vt:lpstr>Data distributions</vt:lpstr>
      <vt:lpstr>PowerPoint Presentation</vt:lpstr>
      <vt:lpstr>Am I using the right distribution?</vt:lpstr>
      <vt:lpstr>Running a test!</vt:lpstr>
      <vt:lpstr>Running a test!</vt:lpstr>
      <vt:lpstr>Running a test!</vt:lpstr>
      <vt:lpstr>Diagnosing a test</vt:lpstr>
      <vt:lpstr>Diagnosing a test</vt:lpstr>
      <vt:lpstr>Diagnosing a test</vt:lpstr>
      <vt:lpstr>When modelling goes wrong</vt:lpstr>
      <vt:lpstr>Data distributions</vt:lpstr>
      <vt:lpstr>Data distributions</vt:lpstr>
      <vt:lpstr>Reporting statistical tests</vt:lpstr>
      <vt:lpstr>Recap</vt:lpstr>
      <vt:lpstr>Side note: sub-tests</vt:lpstr>
      <vt:lpstr>Side note: sub-tests</vt:lpstr>
      <vt:lpstr>Next steps</vt:lpstr>
      <vt:lpstr>The Practical: Part 1</vt:lpstr>
      <vt:lpstr>PART 5: Linear Models</vt:lpstr>
      <vt:lpstr>Data example!</vt:lpstr>
      <vt:lpstr>Check list</vt:lpstr>
      <vt:lpstr>Data example!</vt:lpstr>
      <vt:lpstr>Correlation</vt:lpstr>
      <vt:lpstr>Correlation</vt:lpstr>
      <vt:lpstr>Correlation</vt:lpstr>
      <vt:lpstr>Data example!</vt:lpstr>
      <vt:lpstr>Check model assumptions</vt:lpstr>
      <vt:lpstr>Data example!</vt:lpstr>
      <vt:lpstr>Data example!</vt:lpstr>
      <vt:lpstr>Reminder: residuals</vt:lpstr>
      <vt:lpstr>Data example!</vt:lpstr>
      <vt:lpstr>Bad residuals</vt:lpstr>
      <vt:lpstr>Data example!</vt:lpstr>
      <vt:lpstr>Data Example!</vt:lpstr>
      <vt:lpstr>Congratulations!</vt:lpstr>
      <vt:lpstr>Next steps</vt:lpstr>
      <vt:lpstr>Questions</vt:lpstr>
      <vt:lpstr>Next time…</vt:lpstr>
      <vt:lpstr>The Practical: Part 2</vt:lpstr>
      <vt:lpstr>Further resources</vt:lpstr>
      <vt:lpstr>PowerPoint Presentation</vt:lpstr>
      <vt:lpstr>Extra Slides</vt:lpstr>
      <vt:lpstr>Descriptive Statistics</vt:lpstr>
      <vt:lpstr>Descriptive Statistics</vt:lpstr>
      <vt:lpstr>Descriptive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Henry Hakkinen</dc:creator>
  <cp:lastModifiedBy>Henry Hakkinen</cp:lastModifiedBy>
  <cp:revision>188</cp:revision>
  <cp:lastPrinted>2021-04-29T16:05:36Z</cp:lastPrinted>
  <dcterms:created xsi:type="dcterms:W3CDTF">2021-04-25T09:01:37Z</dcterms:created>
  <dcterms:modified xsi:type="dcterms:W3CDTF">2026-02-04T14:11:51Z</dcterms:modified>
</cp:coreProperties>
</file>